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33"/>
  </p:notesMasterIdLst>
  <p:sldIdLst>
    <p:sldId id="287" r:id="rId2"/>
    <p:sldId id="256" r:id="rId3"/>
    <p:sldId id="279" r:id="rId4"/>
    <p:sldId id="280" r:id="rId5"/>
    <p:sldId id="278" r:id="rId6"/>
    <p:sldId id="281" r:id="rId7"/>
    <p:sldId id="257" r:id="rId8"/>
    <p:sldId id="259" r:id="rId9"/>
    <p:sldId id="282" r:id="rId10"/>
    <p:sldId id="283" r:id="rId11"/>
    <p:sldId id="264" r:id="rId12"/>
    <p:sldId id="260" r:id="rId13"/>
    <p:sldId id="284" r:id="rId14"/>
    <p:sldId id="261" r:id="rId15"/>
    <p:sldId id="262" r:id="rId16"/>
    <p:sldId id="263" r:id="rId17"/>
    <p:sldId id="265" r:id="rId18"/>
    <p:sldId id="267" r:id="rId19"/>
    <p:sldId id="266" r:id="rId20"/>
    <p:sldId id="269" r:id="rId21"/>
    <p:sldId id="270" r:id="rId22"/>
    <p:sldId id="268" r:id="rId23"/>
    <p:sldId id="271" r:id="rId24"/>
    <p:sldId id="272" r:id="rId25"/>
    <p:sldId id="277" r:id="rId26"/>
    <p:sldId id="286" r:id="rId27"/>
    <p:sldId id="285" r:id="rId28"/>
    <p:sldId id="274" r:id="rId29"/>
    <p:sldId id="273" r:id="rId30"/>
    <p:sldId id="275" r:id="rId31"/>
    <p:sldId id="25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E05C34-7447-4FAD-933C-579DD5931965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BDFFB3-DF31-41D2-A21A-14118D3FA286}">
      <dgm:prSet phldrT="[Text]" custT="1"/>
      <dgm:spPr/>
      <dgm:t>
        <a:bodyPr/>
        <a:lstStyle/>
        <a:p>
          <a:r>
            <a:rPr lang="en-US" sz="2000" b="1" dirty="0" smtClean="0"/>
            <a:t>Gather </a:t>
          </a:r>
          <a:r>
            <a:rPr lang="en-US" sz="2000" b="1" dirty="0"/>
            <a:t>Info</a:t>
          </a:r>
        </a:p>
      </dgm:t>
    </dgm:pt>
    <dgm:pt modelId="{4D08B5BB-8672-41FD-A912-D96F5456832C}" type="parTrans" cxnId="{F229F072-75B8-42E4-AA4E-5D9925554695}">
      <dgm:prSet/>
      <dgm:spPr/>
      <dgm:t>
        <a:bodyPr/>
        <a:lstStyle/>
        <a:p>
          <a:endParaRPr lang="en-US"/>
        </a:p>
      </dgm:t>
    </dgm:pt>
    <dgm:pt modelId="{64B658A9-27DC-417B-B2D0-0112F80B45F9}" type="sibTrans" cxnId="{F229F072-75B8-42E4-AA4E-5D9925554695}">
      <dgm:prSet/>
      <dgm:spPr/>
      <dgm:t>
        <a:bodyPr/>
        <a:lstStyle/>
        <a:p>
          <a:endParaRPr lang="en-US"/>
        </a:p>
      </dgm:t>
    </dgm:pt>
    <dgm:pt modelId="{229D2C6D-A338-41CA-BA41-8EC595EF5DE2}">
      <dgm:prSet phldrT="[Text]" custT="1"/>
      <dgm:spPr/>
      <dgm:t>
        <a:bodyPr/>
        <a:lstStyle/>
        <a:p>
          <a:r>
            <a:rPr lang="en-US" sz="2000" dirty="0"/>
            <a:t>Literature as Knowledge</a:t>
          </a:r>
        </a:p>
      </dgm:t>
    </dgm:pt>
    <dgm:pt modelId="{152418FA-8798-4A45-8227-643AF3747DF1}" type="parTrans" cxnId="{F60D4721-AAC5-454C-9478-AFBA7113D608}">
      <dgm:prSet/>
      <dgm:spPr/>
      <dgm:t>
        <a:bodyPr/>
        <a:lstStyle/>
        <a:p>
          <a:endParaRPr lang="en-US"/>
        </a:p>
      </dgm:t>
    </dgm:pt>
    <dgm:pt modelId="{6E53AD4F-585D-4F37-A56E-03E695FE9307}" type="sibTrans" cxnId="{F60D4721-AAC5-454C-9478-AFBA7113D608}">
      <dgm:prSet/>
      <dgm:spPr/>
      <dgm:t>
        <a:bodyPr/>
        <a:lstStyle/>
        <a:p>
          <a:endParaRPr lang="en-US"/>
        </a:p>
      </dgm:t>
    </dgm:pt>
    <dgm:pt modelId="{74D45523-7241-4F1B-A170-020A8F1C4D8F}">
      <dgm:prSet phldrT="[Text]"/>
      <dgm:spPr/>
      <dgm:t>
        <a:bodyPr/>
        <a:lstStyle/>
        <a:p>
          <a:r>
            <a:rPr lang="en-US" b="1" dirty="0" smtClean="0"/>
            <a:t>Analyze </a:t>
          </a:r>
          <a:r>
            <a:rPr lang="en-US" b="1" dirty="0"/>
            <a:t>Info</a:t>
          </a:r>
        </a:p>
      </dgm:t>
    </dgm:pt>
    <dgm:pt modelId="{CC9FDFCF-BA3B-4044-B126-4E05F9771BB9}" type="parTrans" cxnId="{5E2B0B21-E8E5-4763-982D-76C605169331}">
      <dgm:prSet/>
      <dgm:spPr/>
      <dgm:t>
        <a:bodyPr/>
        <a:lstStyle/>
        <a:p>
          <a:endParaRPr lang="en-US"/>
        </a:p>
      </dgm:t>
    </dgm:pt>
    <dgm:pt modelId="{20420686-DD05-49CE-A2A9-33D142859725}" type="sibTrans" cxnId="{5E2B0B21-E8E5-4763-982D-76C605169331}">
      <dgm:prSet/>
      <dgm:spPr/>
      <dgm:t>
        <a:bodyPr/>
        <a:lstStyle/>
        <a:p>
          <a:endParaRPr lang="en-US"/>
        </a:p>
      </dgm:t>
    </dgm:pt>
    <dgm:pt modelId="{1D9CFBEE-A5CF-42B7-BE1F-C0D4527DE716}">
      <dgm:prSet phldrT="[Text]" custT="1"/>
      <dgm:spPr/>
      <dgm:t>
        <a:bodyPr/>
        <a:lstStyle/>
        <a:p>
          <a:r>
            <a:rPr lang="en-US" sz="2000" dirty="0"/>
            <a:t>Class Discussions</a:t>
          </a:r>
        </a:p>
      </dgm:t>
    </dgm:pt>
    <dgm:pt modelId="{D63E69AA-E661-439D-8B28-34C8F0F882F1}" type="parTrans" cxnId="{69F40175-8936-4963-9FC8-6B6E4D1CE9D8}">
      <dgm:prSet/>
      <dgm:spPr/>
      <dgm:t>
        <a:bodyPr/>
        <a:lstStyle/>
        <a:p>
          <a:endParaRPr lang="en-US"/>
        </a:p>
      </dgm:t>
    </dgm:pt>
    <dgm:pt modelId="{FC8EC0F4-14E9-4AFC-B101-172DAABFE673}" type="sibTrans" cxnId="{69F40175-8936-4963-9FC8-6B6E4D1CE9D8}">
      <dgm:prSet/>
      <dgm:spPr/>
      <dgm:t>
        <a:bodyPr/>
        <a:lstStyle/>
        <a:p>
          <a:endParaRPr lang="en-US"/>
        </a:p>
      </dgm:t>
    </dgm:pt>
    <dgm:pt modelId="{9DA7211E-1B76-4173-9807-1B3D12D487E1}">
      <dgm:prSet phldrT="[Text]"/>
      <dgm:spPr/>
      <dgm:t>
        <a:bodyPr/>
        <a:lstStyle/>
        <a:p>
          <a:r>
            <a:rPr lang="en-US" b="1" dirty="0" smtClean="0"/>
            <a:t>Synthesize</a:t>
          </a:r>
        </a:p>
        <a:p>
          <a:r>
            <a:rPr lang="en-US" b="1" dirty="0" smtClean="0"/>
            <a:t>-Create</a:t>
          </a:r>
          <a:endParaRPr lang="en-US" b="1" dirty="0"/>
        </a:p>
      </dgm:t>
    </dgm:pt>
    <dgm:pt modelId="{A29F4B90-20A1-4BFF-93EE-E228EFC6106E}" type="parTrans" cxnId="{50CE7150-1A47-4A43-9672-598801B9503C}">
      <dgm:prSet/>
      <dgm:spPr/>
      <dgm:t>
        <a:bodyPr/>
        <a:lstStyle/>
        <a:p>
          <a:endParaRPr lang="en-US"/>
        </a:p>
      </dgm:t>
    </dgm:pt>
    <dgm:pt modelId="{2143BD4D-3C4B-4FFE-BB26-1F5935E07828}" type="sibTrans" cxnId="{50CE7150-1A47-4A43-9672-598801B9503C}">
      <dgm:prSet/>
      <dgm:spPr/>
      <dgm:t>
        <a:bodyPr/>
        <a:lstStyle/>
        <a:p>
          <a:endParaRPr lang="en-US"/>
        </a:p>
      </dgm:t>
    </dgm:pt>
    <dgm:pt modelId="{4F3BEC7C-5711-45F2-A7B1-83F359CEE6F2}">
      <dgm:prSet phldrT="[Text]" custT="1"/>
      <dgm:spPr/>
      <dgm:t>
        <a:bodyPr/>
        <a:lstStyle/>
        <a:p>
          <a:r>
            <a:rPr lang="en-US" sz="2000" dirty="0"/>
            <a:t>Claims and Thesis</a:t>
          </a:r>
        </a:p>
      </dgm:t>
    </dgm:pt>
    <dgm:pt modelId="{E982AC15-722E-46AF-B5A6-AA9F37F70268}" type="parTrans" cxnId="{34C8D6C2-EEB3-450A-AA02-A48B648B2C3A}">
      <dgm:prSet/>
      <dgm:spPr/>
      <dgm:t>
        <a:bodyPr/>
        <a:lstStyle/>
        <a:p>
          <a:endParaRPr lang="en-US"/>
        </a:p>
      </dgm:t>
    </dgm:pt>
    <dgm:pt modelId="{9342D832-5F81-4F7C-9FBB-7F4409E47FEF}" type="sibTrans" cxnId="{34C8D6C2-EEB3-450A-AA02-A48B648B2C3A}">
      <dgm:prSet/>
      <dgm:spPr/>
      <dgm:t>
        <a:bodyPr/>
        <a:lstStyle/>
        <a:p>
          <a:endParaRPr lang="en-US"/>
        </a:p>
      </dgm:t>
    </dgm:pt>
    <dgm:pt modelId="{9DB9434D-54BE-4454-BF36-816BCEB44669}">
      <dgm:prSet phldrT="[Text]" custT="1"/>
      <dgm:spPr/>
      <dgm:t>
        <a:bodyPr/>
        <a:lstStyle/>
        <a:p>
          <a:r>
            <a:rPr lang="en-US" sz="2000" dirty="0"/>
            <a:t>Peer Writing Process</a:t>
          </a:r>
        </a:p>
      </dgm:t>
    </dgm:pt>
    <dgm:pt modelId="{533EA0F5-5536-46CC-967C-8F8012DC6B94}" type="parTrans" cxnId="{3BC7D133-190D-4549-967C-422C1678530B}">
      <dgm:prSet/>
      <dgm:spPr/>
      <dgm:t>
        <a:bodyPr/>
        <a:lstStyle/>
        <a:p>
          <a:endParaRPr lang="en-US"/>
        </a:p>
      </dgm:t>
    </dgm:pt>
    <dgm:pt modelId="{BF37CF55-4060-4F20-832C-813F6649985E}" type="sibTrans" cxnId="{3BC7D133-190D-4549-967C-422C1678530B}">
      <dgm:prSet/>
      <dgm:spPr/>
      <dgm:t>
        <a:bodyPr/>
        <a:lstStyle/>
        <a:p>
          <a:endParaRPr lang="en-US"/>
        </a:p>
      </dgm:t>
    </dgm:pt>
    <dgm:pt modelId="{AEE270F5-8B36-4BA4-A0ED-E7F8C146F04E}">
      <dgm:prSet phldrT="[Text]" custT="1"/>
      <dgm:spPr/>
      <dgm:t>
        <a:bodyPr/>
        <a:lstStyle/>
        <a:p>
          <a:r>
            <a:rPr lang="en-US" sz="2000" dirty="0"/>
            <a:t>Movie Creation</a:t>
          </a:r>
        </a:p>
      </dgm:t>
    </dgm:pt>
    <dgm:pt modelId="{092B2FD5-56D2-4487-9E4B-8C0562C28CE8}" type="parTrans" cxnId="{EB777905-FF5D-4F5C-B82D-06474142C534}">
      <dgm:prSet/>
      <dgm:spPr/>
      <dgm:t>
        <a:bodyPr/>
        <a:lstStyle/>
        <a:p>
          <a:endParaRPr lang="en-US"/>
        </a:p>
      </dgm:t>
    </dgm:pt>
    <dgm:pt modelId="{E11EED29-4E03-4963-B675-1C77D090FECF}" type="sibTrans" cxnId="{EB777905-FF5D-4F5C-B82D-06474142C534}">
      <dgm:prSet/>
      <dgm:spPr/>
      <dgm:t>
        <a:bodyPr/>
        <a:lstStyle/>
        <a:p>
          <a:endParaRPr lang="en-US"/>
        </a:p>
      </dgm:t>
    </dgm:pt>
    <dgm:pt modelId="{F31A4C9D-3031-4501-A9DE-07BFE091038F}">
      <dgm:prSet phldrT="[Text]" custT="1"/>
      <dgm:spPr/>
      <dgm:t>
        <a:bodyPr/>
        <a:lstStyle/>
        <a:p>
          <a:r>
            <a:rPr lang="en-US" sz="2000" dirty="0"/>
            <a:t>Conduct Research</a:t>
          </a:r>
        </a:p>
      </dgm:t>
    </dgm:pt>
    <dgm:pt modelId="{BF1EAA55-46B1-4198-A540-6D80DCEBC93A}" type="parTrans" cxnId="{A9AEB1CF-CC2C-4067-AA8A-751A2DA19D3C}">
      <dgm:prSet/>
      <dgm:spPr/>
      <dgm:t>
        <a:bodyPr/>
        <a:lstStyle/>
        <a:p>
          <a:endParaRPr lang="en-US"/>
        </a:p>
      </dgm:t>
    </dgm:pt>
    <dgm:pt modelId="{DCB1D87B-1F7C-43B3-97FE-243FB5C7DAA2}" type="sibTrans" cxnId="{A9AEB1CF-CC2C-4067-AA8A-751A2DA19D3C}">
      <dgm:prSet/>
      <dgm:spPr/>
      <dgm:t>
        <a:bodyPr/>
        <a:lstStyle/>
        <a:p>
          <a:endParaRPr lang="en-US"/>
        </a:p>
      </dgm:t>
    </dgm:pt>
    <dgm:pt modelId="{3F3913D7-5B2B-4A7D-BEE9-6BA9F7972C7B}">
      <dgm:prSet phldrT="[Text]" custT="1"/>
      <dgm:spPr/>
      <dgm:t>
        <a:bodyPr/>
        <a:lstStyle/>
        <a:p>
          <a:r>
            <a:rPr lang="en-US" sz="2000" dirty="0"/>
            <a:t>Peer Interaction</a:t>
          </a:r>
        </a:p>
      </dgm:t>
    </dgm:pt>
    <dgm:pt modelId="{E0A4A5A7-183F-4E3D-889F-BBA9C77A31D5}" type="parTrans" cxnId="{EC89CE48-5E9D-4781-B361-DC75A97C518C}">
      <dgm:prSet/>
      <dgm:spPr/>
      <dgm:t>
        <a:bodyPr/>
        <a:lstStyle/>
        <a:p>
          <a:endParaRPr lang="en-US"/>
        </a:p>
      </dgm:t>
    </dgm:pt>
    <dgm:pt modelId="{D14089A1-BA8E-422F-8DBD-1BC58CED8C18}" type="sibTrans" cxnId="{EC89CE48-5E9D-4781-B361-DC75A97C518C}">
      <dgm:prSet/>
      <dgm:spPr/>
      <dgm:t>
        <a:bodyPr/>
        <a:lstStyle/>
        <a:p>
          <a:endParaRPr lang="en-US"/>
        </a:p>
      </dgm:t>
    </dgm:pt>
    <dgm:pt modelId="{C182D481-9A8D-4B20-A9F0-DD7FF3A64AF7}">
      <dgm:prSet phldrT="[Text]" custT="1"/>
      <dgm:spPr/>
      <dgm:t>
        <a:bodyPr/>
        <a:lstStyle/>
        <a:p>
          <a:r>
            <a:rPr lang="en-US" sz="2000" dirty="0"/>
            <a:t>Literature as Models</a:t>
          </a:r>
        </a:p>
      </dgm:t>
    </dgm:pt>
    <dgm:pt modelId="{919C9AD1-84D8-4F78-A978-FA8B8807A239}" type="parTrans" cxnId="{6A2B6240-037F-449F-BB90-11ACD0E5C19D}">
      <dgm:prSet/>
      <dgm:spPr/>
      <dgm:t>
        <a:bodyPr/>
        <a:lstStyle/>
        <a:p>
          <a:endParaRPr lang="en-US"/>
        </a:p>
      </dgm:t>
    </dgm:pt>
    <dgm:pt modelId="{8354BC4E-0BD3-4908-BD4A-63166BD437D1}" type="sibTrans" cxnId="{6A2B6240-037F-449F-BB90-11ACD0E5C19D}">
      <dgm:prSet/>
      <dgm:spPr/>
      <dgm:t>
        <a:bodyPr/>
        <a:lstStyle/>
        <a:p>
          <a:endParaRPr lang="en-US"/>
        </a:p>
      </dgm:t>
    </dgm:pt>
    <dgm:pt modelId="{6CCE9930-C55C-4DFA-A961-7A313569C247}">
      <dgm:prSet phldrT="[Text]" custT="1"/>
      <dgm:spPr/>
      <dgm:t>
        <a:bodyPr/>
        <a:lstStyle/>
        <a:p>
          <a:r>
            <a:rPr lang="en-US" sz="2000" dirty="0"/>
            <a:t>Past Student Examples</a:t>
          </a:r>
        </a:p>
      </dgm:t>
    </dgm:pt>
    <dgm:pt modelId="{D1B978BC-87A1-4D93-93AD-2A59AD7683E9}" type="parTrans" cxnId="{80217B0A-9B20-4C69-9444-6A711B8F4779}">
      <dgm:prSet/>
      <dgm:spPr/>
      <dgm:t>
        <a:bodyPr/>
        <a:lstStyle/>
        <a:p>
          <a:endParaRPr lang="en-US"/>
        </a:p>
      </dgm:t>
    </dgm:pt>
    <dgm:pt modelId="{6A9D6F4B-3DF7-4E74-A758-EDF1BAA5ABA6}" type="sibTrans" cxnId="{80217B0A-9B20-4C69-9444-6A711B8F4779}">
      <dgm:prSet/>
      <dgm:spPr/>
      <dgm:t>
        <a:bodyPr/>
        <a:lstStyle/>
        <a:p>
          <a:endParaRPr lang="en-US"/>
        </a:p>
      </dgm:t>
    </dgm:pt>
    <dgm:pt modelId="{55166B26-DD34-48E7-92CE-95C3E98D9D19}">
      <dgm:prSet phldrT="[Text]" custT="1"/>
      <dgm:spPr/>
      <dgm:t>
        <a:bodyPr/>
        <a:lstStyle/>
        <a:p>
          <a:r>
            <a:rPr lang="en-US" sz="2000" dirty="0"/>
            <a:t>Informal Writing</a:t>
          </a:r>
        </a:p>
      </dgm:t>
    </dgm:pt>
    <dgm:pt modelId="{467D16D8-2282-4CD0-A6B3-2817CC71767B}" type="parTrans" cxnId="{F6415B1A-3E3F-45B6-946E-017B24E0183B}">
      <dgm:prSet/>
      <dgm:spPr/>
      <dgm:t>
        <a:bodyPr/>
        <a:lstStyle/>
        <a:p>
          <a:endParaRPr lang="en-US"/>
        </a:p>
      </dgm:t>
    </dgm:pt>
    <dgm:pt modelId="{28EA2EFD-A8F5-4D81-BB7E-85A016947B7D}" type="sibTrans" cxnId="{F6415B1A-3E3F-45B6-946E-017B24E0183B}">
      <dgm:prSet/>
      <dgm:spPr/>
      <dgm:t>
        <a:bodyPr/>
        <a:lstStyle/>
        <a:p>
          <a:endParaRPr lang="en-US"/>
        </a:p>
      </dgm:t>
    </dgm:pt>
    <dgm:pt modelId="{5C8D119B-4B9C-4FEB-BC3B-C19844BB2B50}">
      <dgm:prSet phldrT="[Text]" custT="1"/>
      <dgm:spPr/>
      <dgm:t>
        <a:bodyPr/>
        <a:lstStyle/>
        <a:p>
          <a:r>
            <a:rPr lang="en-US" sz="2000" dirty="0"/>
            <a:t>"Small" Writing</a:t>
          </a:r>
        </a:p>
      </dgm:t>
    </dgm:pt>
    <dgm:pt modelId="{B65CCF1F-A804-4E69-8FFC-D49FF21CA675}" type="parTrans" cxnId="{C1044F8A-90AC-48E4-855A-03F1CF0B2A8E}">
      <dgm:prSet/>
      <dgm:spPr/>
      <dgm:t>
        <a:bodyPr/>
        <a:lstStyle/>
        <a:p>
          <a:endParaRPr lang="en-US"/>
        </a:p>
      </dgm:t>
    </dgm:pt>
    <dgm:pt modelId="{8DF78193-6F9A-4AF5-8FA5-7476EB040DFD}" type="sibTrans" cxnId="{C1044F8A-90AC-48E4-855A-03F1CF0B2A8E}">
      <dgm:prSet/>
      <dgm:spPr/>
      <dgm:t>
        <a:bodyPr/>
        <a:lstStyle/>
        <a:p>
          <a:endParaRPr lang="en-US"/>
        </a:p>
      </dgm:t>
    </dgm:pt>
    <dgm:pt modelId="{227F3AE1-0A3F-4D88-AE33-6A7527A34F90}">
      <dgm:prSet phldrT="[Text]" custT="1"/>
      <dgm:spPr/>
      <dgm:t>
        <a:bodyPr/>
        <a:lstStyle/>
        <a:p>
          <a:r>
            <a:rPr lang="en-US" sz="2000" dirty="0" smtClean="0"/>
            <a:t>Themes</a:t>
          </a:r>
          <a:endParaRPr lang="en-US" sz="2000" dirty="0"/>
        </a:p>
      </dgm:t>
    </dgm:pt>
    <dgm:pt modelId="{94984494-E15D-401A-845B-4859A5EF199A}" type="parTrans" cxnId="{6A58A04B-73B3-479B-9F79-D663C2A491EB}">
      <dgm:prSet/>
      <dgm:spPr/>
      <dgm:t>
        <a:bodyPr/>
        <a:lstStyle/>
        <a:p>
          <a:endParaRPr lang="en-US"/>
        </a:p>
      </dgm:t>
    </dgm:pt>
    <dgm:pt modelId="{94EACE72-DF9D-4AAB-8E9E-07082A259523}" type="sibTrans" cxnId="{6A58A04B-73B3-479B-9F79-D663C2A491EB}">
      <dgm:prSet/>
      <dgm:spPr/>
      <dgm:t>
        <a:bodyPr/>
        <a:lstStyle/>
        <a:p>
          <a:endParaRPr lang="en-US"/>
        </a:p>
      </dgm:t>
    </dgm:pt>
    <dgm:pt modelId="{4AF71E7B-0C10-49E6-B004-AB5386CFC368}">
      <dgm:prSet phldrT="[Text]" custT="1"/>
      <dgm:spPr/>
      <dgm:t>
        <a:bodyPr/>
        <a:lstStyle/>
        <a:p>
          <a:r>
            <a:rPr lang="en-US" sz="2000" dirty="0"/>
            <a:t>Movie</a:t>
          </a:r>
        </a:p>
      </dgm:t>
    </dgm:pt>
    <dgm:pt modelId="{F81D8E57-6081-4B73-B260-8CC3A398D929}" type="parTrans" cxnId="{B0B12662-342C-4CC6-91BF-45F7A93CE427}">
      <dgm:prSet/>
      <dgm:spPr/>
      <dgm:t>
        <a:bodyPr/>
        <a:lstStyle/>
        <a:p>
          <a:endParaRPr lang="en-US"/>
        </a:p>
      </dgm:t>
    </dgm:pt>
    <dgm:pt modelId="{2802129A-48A9-489D-B854-92922D7E0F83}" type="sibTrans" cxnId="{B0B12662-342C-4CC6-91BF-45F7A93CE427}">
      <dgm:prSet/>
      <dgm:spPr/>
      <dgm:t>
        <a:bodyPr/>
        <a:lstStyle/>
        <a:p>
          <a:endParaRPr lang="en-US"/>
        </a:p>
      </dgm:t>
    </dgm:pt>
    <dgm:pt modelId="{9855271E-1591-4E6F-97F1-2E454820598E}">
      <dgm:prSet phldrT="[Text]" custT="1"/>
      <dgm:spPr/>
      <dgm:t>
        <a:bodyPr/>
        <a:lstStyle/>
        <a:p>
          <a:r>
            <a:rPr lang="en-US" sz="2000" dirty="0"/>
            <a:t>Final Drafts</a:t>
          </a:r>
        </a:p>
      </dgm:t>
    </dgm:pt>
    <dgm:pt modelId="{4A98C324-0F5F-4CB9-A74C-EE1F4967612B}" type="parTrans" cxnId="{0C80AB41-3F3A-4ACC-8462-07A9DA562EEE}">
      <dgm:prSet/>
      <dgm:spPr/>
      <dgm:t>
        <a:bodyPr/>
        <a:lstStyle/>
        <a:p>
          <a:endParaRPr lang="en-US"/>
        </a:p>
      </dgm:t>
    </dgm:pt>
    <dgm:pt modelId="{19B9F958-D2B9-4DBA-B640-294810EC5457}" type="sibTrans" cxnId="{0C80AB41-3F3A-4ACC-8462-07A9DA562EEE}">
      <dgm:prSet/>
      <dgm:spPr/>
      <dgm:t>
        <a:bodyPr/>
        <a:lstStyle/>
        <a:p>
          <a:endParaRPr lang="en-US"/>
        </a:p>
      </dgm:t>
    </dgm:pt>
    <dgm:pt modelId="{FA7FE969-5BAF-4E1D-AE90-CA4EF3DD6AAA}">
      <dgm:prSet phldrT="[Text]"/>
      <dgm:spPr/>
      <dgm:t>
        <a:bodyPr/>
        <a:lstStyle/>
        <a:p>
          <a:r>
            <a:rPr lang="en-US" b="1" dirty="0" smtClean="0"/>
            <a:t>Evaluate</a:t>
          </a:r>
        </a:p>
        <a:p>
          <a:r>
            <a:rPr lang="en-US" b="1" dirty="0" smtClean="0"/>
            <a:t>-Feedback</a:t>
          </a:r>
          <a:endParaRPr lang="en-US" b="1" dirty="0"/>
        </a:p>
      </dgm:t>
    </dgm:pt>
    <dgm:pt modelId="{B7E85356-1503-49E0-B118-726D335496EF}" type="parTrans" cxnId="{A5004BE8-ABE4-41A4-A6E5-5582B61B73B7}">
      <dgm:prSet/>
      <dgm:spPr/>
      <dgm:t>
        <a:bodyPr/>
        <a:lstStyle/>
        <a:p>
          <a:endParaRPr lang="en-US"/>
        </a:p>
      </dgm:t>
    </dgm:pt>
    <dgm:pt modelId="{09156783-6D9E-4166-A65A-D9528C391F5A}" type="sibTrans" cxnId="{A5004BE8-ABE4-41A4-A6E5-5582B61B73B7}">
      <dgm:prSet/>
      <dgm:spPr/>
      <dgm:t>
        <a:bodyPr/>
        <a:lstStyle/>
        <a:p>
          <a:endParaRPr lang="en-US"/>
        </a:p>
      </dgm:t>
    </dgm:pt>
    <dgm:pt modelId="{04FC7E7D-37B2-4D3F-B745-A99D3B63F2AD}">
      <dgm:prSet phldrT="[Text]" custT="1"/>
      <dgm:spPr/>
      <dgm:t>
        <a:bodyPr/>
        <a:lstStyle/>
        <a:p>
          <a:r>
            <a:rPr lang="en-US" sz="2000" dirty="0"/>
            <a:t>Collaboration</a:t>
          </a:r>
        </a:p>
      </dgm:t>
    </dgm:pt>
    <dgm:pt modelId="{DB06F0DC-9DBC-40D6-810C-FA96E1845131}" type="parTrans" cxnId="{A3760DD8-99F9-4568-B9D2-3E6218B49F1A}">
      <dgm:prSet/>
      <dgm:spPr/>
      <dgm:t>
        <a:bodyPr/>
        <a:lstStyle/>
        <a:p>
          <a:endParaRPr lang="en-US"/>
        </a:p>
      </dgm:t>
    </dgm:pt>
    <dgm:pt modelId="{9987E632-3CE6-42E4-B5D0-580CC0EAF5F2}" type="sibTrans" cxnId="{A3760DD8-99F9-4568-B9D2-3E6218B49F1A}">
      <dgm:prSet/>
      <dgm:spPr/>
      <dgm:t>
        <a:bodyPr/>
        <a:lstStyle/>
        <a:p>
          <a:endParaRPr lang="en-US"/>
        </a:p>
      </dgm:t>
    </dgm:pt>
    <dgm:pt modelId="{41C681B1-82BB-4FD7-947D-161FEAD7ACE1}">
      <dgm:prSet phldrT="[Text]" custT="1"/>
      <dgm:spPr/>
      <dgm:t>
        <a:bodyPr/>
        <a:lstStyle/>
        <a:p>
          <a:r>
            <a:rPr lang="en-US" sz="2000" dirty="0"/>
            <a:t>Multimedia Models</a:t>
          </a:r>
        </a:p>
      </dgm:t>
    </dgm:pt>
    <dgm:pt modelId="{9F200C8A-4AB8-47B1-AB2F-F0A2EFEBC2F4}" type="parTrans" cxnId="{5DF4F850-D57D-4573-87DF-A0A38B50745F}">
      <dgm:prSet/>
      <dgm:spPr/>
      <dgm:t>
        <a:bodyPr/>
        <a:lstStyle/>
        <a:p>
          <a:endParaRPr lang="en-US"/>
        </a:p>
      </dgm:t>
    </dgm:pt>
    <dgm:pt modelId="{96E73E15-71BC-4F3E-95F2-BB64D9BD359D}" type="sibTrans" cxnId="{5DF4F850-D57D-4573-87DF-A0A38B50745F}">
      <dgm:prSet/>
      <dgm:spPr/>
      <dgm:t>
        <a:bodyPr/>
        <a:lstStyle/>
        <a:p>
          <a:endParaRPr lang="en-US"/>
        </a:p>
      </dgm:t>
    </dgm:pt>
    <dgm:pt modelId="{2EAA182D-D57D-411E-B702-5D9E572D5F20}">
      <dgm:prSet phldrT="[Text]" custT="1"/>
      <dgm:spPr/>
      <dgm:t>
        <a:bodyPr/>
        <a:lstStyle/>
        <a:p>
          <a:r>
            <a:rPr lang="en-US" sz="2000" dirty="0" smtClean="0"/>
            <a:t>Nonfiction Models</a:t>
          </a:r>
          <a:endParaRPr lang="en-US" sz="2000" dirty="0"/>
        </a:p>
      </dgm:t>
    </dgm:pt>
    <dgm:pt modelId="{86890323-8732-46EF-92B7-A0B6FB63CD81}" type="parTrans" cxnId="{63820B34-334B-4A3F-B409-961A017B18F4}">
      <dgm:prSet/>
      <dgm:spPr/>
    </dgm:pt>
    <dgm:pt modelId="{BE4E6180-7BE1-4C19-A0CA-2C38E36265C2}" type="sibTrans" cxnId="{63820B34-334B-4A3F-B409-961A017B18F4}">
      <dgm:prSet/>
      <dgm:spPr/>
    </dgm:pt>
    <dgm:pt modelId="{1A60C028-4A79-47C8-9D02-42E7E929751D}" type="pres">
      <dgm:prSet presAssocID="{1CE05C34-7447-4FAD-933C-579DD593196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AC835D-3E09-49E7-B435-269B0140BA72}" type="pres">
      <dgm:prSet presAssocID="{1CE05C34-7447-4FAD-933C-579DD5931965}" presName="children" presStyleCnt="0"/>
      <dgm:spPr/>
    </dgm:pt>
    <dgm:pt modelId="{D417590B-5BB8-48D4-97B8-86770AC36261}" type="pres">
      <dgm:prSet presAssocID="{1CE05C34-7447-4FAD-933C-579DD5931965}" presName="child1group" presStyleCnt="0"/>
      <dgm:spPr/>
    </dgm:pt>
    <dgm:pt modelId="{2750CCB9-19B1-4057-8DF6-41D4F2537F34}" type="pres">
      <dgm:prSet presAssocID="{1CE05C34-7447-4FAD-933C-579DD5931965}" presName="child1" presStyleLbl="bgAcc1" presStyleIdx="0" presStyleCnt="4" custScaleX="174402" custScaleY="115727" custLinFactNeighborX="-19838"/>
      <dgm:spPr/>
      <dgm:t>
        <a:bodyPr/>
        <a:lstStyle/>
        <a:p>
          <a:endParaRPr lang="en-US"/>
        </a:p>
      </dgm:t>
    </dgm:pt>
    <dgm:pt modelId="{6968DD29-F6F0-4DC9-8E57-A6063BD7F744}" type="pres">
      <dgm:prSet presAssocID="{1CE05C34-7447-4FAD-933C-579DD5931965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25836-56F4-426B-9A93-DAE79B72A735}" type="pres">
      <dgm:prSet presAssocID="{1CE05C34-7447-4FAD-933C-579DD5931965}" presName="child2group" presStyleCnt="0"/>
      <dgm:spPr/>
    </dgm:pt>
    <dgm:pt modelId="{0117D0F8-BC1B-4E06-8217-6441F7314DB9}" type="pres">
      <dgm:prSet presAssocID="{1CE05C34-7447-4FAD-933C-579DD5931965}" presName="child2" presStyleLbl="bgAcc1" presStyleIdx="1" presStyleCnt="4" custScaleX="140744" custLinFactNeighborX="3092" custLinFactNeighborY="-4657"/>
      <dgm:spPr/>
      <dgm:t>
        <a:bodyPr/>
        <a:lstStyle/>
        <a:p>
          <a:endParaRPr lang="en-US"/>
        </a:p>
      </dgm:t>
    </dgm:pt>
    <dgm:pt modelId="{AA0825F8-471D-4FFA-BB34-04AE94F4FC80}" type="pres">
      <dgm:prSet presAssocID="{1CE05C34-7447-4FAD-933C-579DD5931965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733E5E-7356-462F-9391-4FA149AC1CAE}" type="pres">
      <dgm:prSet presAssocID="{1CE05C34-7447-4FAD-933C-579DD5931965}" presName="child3group" presStyleCnt="0"/>
      <dgm:spPr/>
    </dgm:pt>
    <dgm:pt modelId="{AB13999D-7687-47EE-97A5-50879F799816}" type="pres">
      <dgm:prSet presAssocID="{1CE05C34-7447-4FAD-933C-579DD5931965}" presName="child3" presStyleLbl="bgAcc1" presStyleIdx="2" presStyleCnt="4" custScaleX="146928"/>
      <dgm:spPr/>
      <dgm:t>
        <a:bodyPr/>
        <a:lstStyle/>
        <a:p>
          <a:endParaRPr lang="en-US"/>
        </a:p>
      </dgm:t>
    </dgm:pt>
    <dgm:pt modelId="{6382AF32-FFF4-45CF-A5F5-1F9D12A587B7}" type="pres">
      <dgm:prSet presAssocID="{1CE05C34-7447-4FAD-933C-579DD5931965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3F051-8D8E-4680-93B0-62C9086C89C1}" type="pres">
      <dgm:prSet presAssocID="{1CE05C34-7447-4FAD-933C-579DD5931965}" presName="child4group" presStyleCnt="0"/>
      <dgm:spPr/>
    </dgm:pt>
    <dgm:pt modelId="{8F7C1A9B-6C0D-428C-AE31-F6D24A825BE1}" type="pres">
      <dgm:prSet presAssocID="{1CE05C34-7447-4FAD-933C-579DD5931965}" presName="child4" presStyleLbl="bgAcc1" presStyleIdx="3" presStyleCnt="4" custScaleX="178043" custLinFactNeighborX="-6535" custLinFactNeighborY="-1292"/>
      <dgm:spPr/>
      <dgm:t>
        <a:bodyPr/>
        <a:lstStyle/>
        <a:p>
          <a:endParaRPr lang="en-US"/>
        </a:p>
      </dgm:t>
    </dgm:pt>
    <dgm:pt modelId="{4C7FE469-8B8B-4EE9-B0F9-91BB8DB8486D}" type="pres">
      <dgm:prSet presAssocID="{1CE05C34-7447-4FAD-933C-579DD5931965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334F5-D7DD-42C8-A2EC-1DD026D3953A}" type="pres">
      <dgm:prSet presAssocID="{1CE05C34-7447-4FAD-933C-579DD5931965}" presName="childPlaceholder" presStyleCnt="0"/>
      <dgm:spPr/>
    </dgm:pt>
    <dgm:pt modelId="{B7ABB351-4876-4A66-AF67-63B36AD68064}" type="pres">
      <dgm:prSet presAssocID="{1CE05C34-7447-4FAD-933C-579DD5931965}" presName="circle" presStyleCnt="0"/>
      <dgm:spPr/>
    </dgm:pt>
    <dgm:pt modelId="{69814C72-F677-4B45-8CBB-B08B3C3645E2}" type="pres">
      <dgm:prSet presAssocID="{1CE05C34-7447-4FAD-933C-579DD5931965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28012-392E-4600-AE37-D9E41999E710}" type="pres">
      <dgm:prSet presAssocID="{1CE05C34-7447-4FAD-933C-579DD5931965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9C72D-96E2-435D-8256-35EBD1B04C78}" type="pres">
      <dgm:prSet presAssocID="{1CE05C34-7447-4FAD-933C-579DD5931965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19677E-C06C-45C7-8692-33E043971441}" type="pres">
      <dgm:prSet presAssocID="{1CE05C34-7447-4FAD-933C-579DD5931965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D160F3-11D4-4422-97A7-5D391F7AA559}" type="pres">
      <dgm:prSet presAssocID="{1CE05C34-7447-4FAD-933C-579DD5931965}" presName="quadrantPlaceholder" presStyleCnt="0"/>
      <dgm:spPr/>
    </dgm:pt>
    <dgm:pt modelId="{8AE9779A-80FC-4DCE-A283-C1AC4BECC53A}" type="pres">
      <dgm:prSet presAssocID="{1CE05C34-7447-4FAD-933C-579DD5931965}" presName="center1" presStyleLbl="fgShp" presStyleIdx="0" presStyleCnt="2"/>
      <dgm:spPr/>
    </dgm:pt>
    <dgm:pt modelId="{81FA9D7D-3769-45D9-81C9-90DCB3DF08BB}" type="pres">
      <dgm:prSet presAssocID="{1CE05C34-7447-4FAD-933C-579DD5931965}" presName="center2" presStyleLbl="fgShp" presStyleIdx="1" presStyleCnt="2"/>
      <dgm:spPr/>
    </dgm:pt>
  </dgm:ptLst>
  <dgm:cxnLst>
    <dgm:cxn modelId="{EB777905-FF5D-4F5C-B82D-06474142C534}" srcId="{FA7FE969-5BAF-4E1D-AE90-CA4EF3DD6AAA}" destId="{AEE270F5-8B36-4BA4-A0ED-E7F8C146F04E}" srcOrd="1" destOrd="0" parTransId="{092B2FD5-56D2-4487-9E4B-8C0562C28CE8}" sibTransId="{E11EED29-4E03-4963-B675-1C77D090FECF}"/>
    <dgm:cxn modelId="{E320A8EB-2247-4853-BA15-671E651315AD}" type="presOf" srcId="{C182D481-9A8D-4B20-A9F0-DD7FF3A64AF7}" destId="{2750CCB9-19B1-4057-8DF6-41D4F2537F34}" srcOrd="0" destOrd="3" presId="urn:microsoft.com/office/officeart/2005/8/layout/cycle4"/>
    <dgm:cxn modelId="{80217B0A-9B20-4C69-9444-6A711B8F4779}" srcId="{74D45523-7241-4F1B-A170-020A8F1C4D8F}" destId="{6CCE9930-C55C-4DFA-A961-7A313569C247}" srcOrd="1" destOrd="0" parTransId="{D1B978BC-87A1-4D93-93AD-2A59AD7683E9}" sibTransId="{6A9D6F4B-3DF7-4E74-A758-EDF1BAA5ABA6}"/>
    <dgm:cxn modelId="{507B4D82-1B01-41DB-AB5F-060FFB1C70E5}" type="presOf" srcId="{D0BDFFB3-DF31-41D2-A21A-14118D3FA286}" destId="{69814C72-F677-4B45-8CBB-B08B3C3645E2}" srcOrd="0" destOrd="0" presId="urn:microsoft.com/office/officeart/2005/8/layout/cycle4"/>
    <dgm:cxn modelId="{50CE7150-1A47-4A43-9672-598801B9503C}" srcId="{1CE05C34-7447-4FAD-933C-579DD5931965}" destId="{9DA7211E-1B76-4173-9807-1B3D12D487E1}" srcOrd="2" destOrd="0" parTransId="{A29F4B90-20A1-4BFF-93EE-E228EFC6106E}" sibTransId="{2143BD4D-3C4B-4FFE-BB26-1F5935E07828}"/>
    <dgm:cxn modelId="{AB85DE05-6DD1-40F7-AACB-D62555D514C3}" type="presOf" srcId="{2EAA182D-D57D-411E-B702-5D9E572D5F20}" destId="{6968DD29-F6F0-4DC9-8E57-A6063BD7F744}" srcOrd="1" destOrd="4" presId="urn:microsoft.com/office/officeart/2005/8/layout/cycle4"/>
    <dgm:cxn modelId="{EC89CE48-5E9D-4781-B361-DC75A97C518C}" srcId="{D0BDFFB3-DF31-41D2-A21A-14118D3FA286}" destId="{3F3913D7-5B2B-4A7D-BEE9-6BA9F7972C7B}" srcOrd="2" destOrd="0" parTransId="{E0A4A5A7-183F-4E3D-889F-BBA9C77A31D5}" sibTransId="{D14089A1-BA8E-422F-8DBD-1BC58CED8C18}"/>
    <dgm:cxn modelId="{DB010B8B-052A-41CB-B0E1-F61D7EC8D080}" type="presOf" srcId="{C182D481-9A8D-4B20-A9F0-DD7FF3A64AF7}" destId="{6968DD29-F6F0-4DC9-8E57-A6063BD7F744}" srcOrd="1" destOrd="3" presId="urn:microsoft.com/office/officeart/2005/8/layout/cycle4"/>
    <dgm:cxn modelId="{5E2B0B21-E8E5-4763-982D-76C605169331}" srcId="{1CE05C34-7447-4FAD-933C-579DD5931965}" destId="{74D45523-7241-4F1B-A170-020A8F1C4D8F}" srcOrd="1" destOrd="0" parTransId="{CC9FDFCF-BA3B-4044-B126-4E05F9771BB9}" sibTransId="{20420686-DD05-49CE-A2A9-33D142859725}"/>
    <dgm:cxn modelId="{A2B6C844-7708-40F8-B4B0-98F4CC6E9FFB}" type="presOf" srcId="{41C681B1-82BB-4FD7-947D-161FEAD7ACE1}" destId="{8F7C1A9B-6C0D-428C-AE31-F6D24A825BE1}" srcOrd="0" destOrd="3" presId="urn:microsoft.com/office/officeart/2005/8/layout/cycle4"/>
    <dgm:cxn modelId="{B0B12662-342C-4CC6-91BF-45F7A93CE427}" srcId="{9DA7211E-1B76-4173-9807-1B3D12D487E1}" destId="{4AF71E7B-0C10-49E6-B004-AB5386CFC368}" srcOrd="2" destOrd="0" parTransId="{F81D8E57-6081-4B73-B260-8CC3A398D929}" sibTransId="{2802129A-48A9-489D-B854-92922D7E0F83}"/>
    <dgm:cxn modelId="{69F40175-8936-4963-9FC8-6B6E4D1CE9D8}" srcId="{74D45523-7241-4F1B-A170-020A8F1C4D8F}" destId="{1D9CFBEE-A5CF-42B7-BE1F-C0D4527DE716}" srcOrd="0" destOrd="0" parTransId="{D63E69AA-E661-439D-8B28-34C8F0F882F1}" sibTransId="{FC8EC0F4-14E9-4AFC-B101-172DAABFE673}"/>
    <dgm:cxn modelId="{B3E3073D-DEA1-4FB3-99D9-AF83D5C80DED}" type="presOf" srcId="{227F3AE1-0A3F-4D88-AE33-6A7527A34F90}" destId="{AB13999D-7687-47EE-97A5-50879F799816}" srcOrd="0" destOrd="1" presId="urn:microsoft.com/office/officeart/2005/8/layout/cycle4"/>
    <dgm:cxn modelId="{B4285A9C-730D-48FF-8880-822F925FA3A3}" type="presOf" srcId="{229D2C6D-A338-41CA-BA41-8EC595EF5DE2}" destId="{6968DD29-F6F0-4DC9-8E57-A6063BD7F744}" srcOrd="1" destOrd="0" presId="urn:microsoft.com/office/officeart/2005/8/layout/cycle4"/>
    <dgm:cxn modelId="{64E937FB-69ED-46C3-95F8-B266E619C5EA}" type="presOf" srcId="{9855271E-1591-4E6F-97F1-2E454820598E}" destId="{AB13999D-7687-47EE-97A5-50879F799816}" srcOrd="0" destOrd="3" presId="urn:microsoft.com/office/officeart/2005/8/layout/cycle4"/>
    <dgm:cxn modelId="{C6E97E16-024E-4906-8AC2-3BA61F84F5E0}" type="presOf" srcId="{6CCE9930-C55C-4DFA-A961-7A313569C247}" destId="{AA0825F8-471D-4FFA-BB34-04AE94F4FC80}" srcOrd="1" destOrd="1" presId="urn:microsoft.com/office/officeart/2005/8/layout/cycle4"/>
    <dgm:cxn modelId="{A0E0A713-B15B-4631-8716-60A89E41CD56}" type="presOf" srcId="{2EAA182D-D57D-411E-B702-5D9E572D5F20}" destId="{2750CCB9-19B1-4057-8DF6-41D4F2537F34}" srcOrd="0" destOrd="4" presId="urn:microsoft.com/office/officeart/2005/8/layout/cycle4"/>
    <dgm:cxn modelId="{34C8D6C2-EEB3-450A-AA02-A48B648B2C3A}" srcId="{9DA7211E-1B76-4173-9807-1B3D12D487E1}" destId="{4F3BEC7C-5711-45F2-A7B1-83F359CEE6F2}" srcOrd="0" destOrd="0" parTransId="{E982AC15-722E-46AF-B5A6-AA9F37F70268}" sibTransId="{9342D832-5F81-4F7C-9FBB-7F4409E47FEF}"/>
    <dgm:cxn modelId="{C75A4E16-2308-4F91-B807-264F5C0625E7}" type="presOf" srcId="{5C8D119B-4B9C-4FEB-BC3B-C19844BB2B50}" destId="{AA0825F8-471D-4FFA-BB34-04AE94F4FC80}" srcOrd="1" destOrd="3" presId="urn:microsoft.com/office/officeart/2005/8/layout/cycle4"/>
    <dgm:cxn modelId="{F6F28D21-9B5F-4399-A1C6-F11CE101D413}" type="presOf" srcId="{55166B26-DD34-48E7-92CE-95C3E98D9D19}" destId="{AA0825F8-471D-4FFA-BB34-04AE94F4FC80}" srcOrd="1" destOrd="2" presId="urn:microsoft.com/office/officeart/2005/8/layout/cycle4"/>
    <dgm:cxn modelId="{A5004BE8-ABE4-41A4-A6E5-5582B61B73B7}" srcId="{1CE05C34-7447-4FAD-933C-579DD5931965}" destId="{FA7FE969-5BAF-4E1D-AE90-CA4EF3DD6AAA}" srcOrd="3" destOrd="0" parTransId="{B7E85356-1503-49E0-B118-726D335496EF}" sibTransId="{09156783-6D9E-4166-A65A-D9528C391F5A}"/>
    <dgm:cxn modelId="{A9AEB1CF-CC2C-4067-AA8A-751A2DA19D3C}" srcId="{D0BDFFB3-DF31-41D2-A21A-14118D3FA286}" destId="{F31A4C9D-3031-4501-A9DE-07BFE091038F}" srcOrd="1" destOrd="0" parTransId="{BF1EAA55-46B1-4198-A540-6D80DCEBC93A}" sibTransId="{DCB1D87B-1F7C-43B3-97FE-243FB5C7DAA2}"/>
    <dgm:cxn modelId="{CA4AA68B-D0B0-4B6A-8811-07941AB9AA51}" type="presOf" srcId="{227F3AE1-0A3F-4D88-AE33-6A7527A34F90}" destId="{6382AF32-FFF4-45CF-A5F5-1F9D12A587B7}" srcOrd="1" destOrd="1" presId="urn:microsoft.com/office/officeart/2005/8/layout/cycle4"/>
    <dgm:cxn modelId="{3BC7D133-190D-4549-967C-422C1678530B}" srcId="{FA7FE969-5BAF-4E1D-AE90-CA4EF3DD6AAA}" destId="{9DB9434D-54BE-4454-BF36-816BCEB44669}" srcOrd="0" destOrd="0" parTransId="{533EA0F5-5536-46CC-967C-8F8012DC6B94}" sibTransId="{BF37CF55-4060-4F20-832C-813F6649985E}"/>
    <dgm:cxn modelId="{A3760DD8-99F9-4568-B9D2-3E6218B49F1A}" srcId="{FA7FE969-5BAF-4E1D-AE90-CA4EF3DD6AAA}" destId="{04FC7E7D-37B2-4D3F-B745-A99D3B63F2AD}" srcOrd="2" destOrd="0" parTransId="{DB06F0DC-9DBC-40D6-810C-FA96E1845131}" sibTransId="{9987E632-3CE6-42E4-B5D0-580CC0EAF5F2}"/>
    <dgm:cxn modelId="{4B9ACDFE-B385-492C-B1BF-49BA3F75EDF9}" type="presOf" srcId="{4AF71E7B-0C10-49E6-B004-AB5386CFC368}" destId="{6382AF32-FFF4-45CF-A5F5-1F9D12A587B7}" srcOrd="1" destOrd="2" presId="urn:microsoft.com/office/officeart/2005/8/layout/cycle4"/>
    <dgm:cxn modelId="{F79DE2D1-A665-4E08-A910-4A7D556EAE75}" type="presOf" srcId="{41C681B1-82BB-4FD7-947D-161FEAD7ACE1}" destId="{4C7FE469-8B8B-4EE9-B0F9-91BB8DB8486D}" srcOrd="1" destOrd="3" presId="urn:microsoft.com/office/officeart/2005/8/layout/cycle4"/>
    <dgm:cxn modelId="{37000AD7-C29E-4E45-A10E-684A3CF4B27D}" type="presOf" srcId="{9DB9434D-54BE-4454-BF36-816BCEB44669}" destId="{8F7C1A9B-6C0D-428C-AE31-F6D24A825BE1}" srcOrd="0" destOrd="0" presId="urn:microsoft.com/office/officeart/2005/8/layout/cycle4"/>
    <dgm:cxn modelId="{6A2B6240-037F-449F-BB90-11ACD0E5C19D}" srcId="{D0BDFFB3-DF31-41D2-A21A-14118D3FA286}" destId="{C182D481-9A8D-4B20-A9F0-DD7FF3A64AF7}" srcOrd="3" destOrd="0" parTransId="{919C9AD1-84D8-4F78-A978-FA8B8807A239}" sibTransId="{8354BC4E-0BD3-4908-BD4A-63166BD437D1}"/>
    <dgm:cxn modelId="{6641B2E6-2C54-4B7E-982A-4F6BE11C3060}" type="presOf" srcId="{6CCE9930-C55C-4DFA-A961-7A313569C247}" destId="{0117D0F8-BC1B-4E06-8217-6441F7314DB9}" srcOrd="0" destOrd="1" presId="urn:microsoft.com/office/officeart/2005/8/layout/cycle4"/>
    <dgm:cxn modelId="{C1044F8A-90AC-48E4-855A-03F1CF0B2A8E}" srcId="{74D45523-7241-4F1B-A170-020A8F1C4D8F}" destId="{5C8D119B-4B9C-4FEB-BC3B-C19844BB2B50}" srcOrd="3" destOrd="0" parTransId="{B65CCF1F-A804-4E69-8FFC-D49FF21CA675}" sibTransId="{8DF78193-6F9A-4AF5-8FA5-7476EB040DFD}"/>
    <dgm:cxn modelId="{D9AF3D97-BB5C-463D-9D22-4EFBDD78C855}" type="presOf" srcId="{04FC7E7D-37B2-4D3F-B745-A99D3B63F2AD}" destId="{8F7C1A9B-6C0D-428C-AE31-F6D24A825BE1}" srcOrd="0" destOrd="2" presId="urn:microsoft.com/office/officeart/2005/8/layout/cycle4"/>
    <dgm:cxn modelId="{212CE052-3FD2-4729-B1AE-9099A9047849}" type="presOf" srcId="{4F3BEC7C-5711-45F2-A7B1-83F359CEE6F2}" destId="{AB13999D-7687-47EE-97A5-50879F799816}" srcOrd="0" destOrd="0" presId="urn:microsoft.com/office/officeart/2005/8/layout/cycle4"/>
    <dgm:cxn modelId="{F60D4721-AAC5-454C-9478-AFBA7113D608}" srcId="{D0BDFFB3-DF31-41D2-A21A-14118D3FA286}" destId="{229D2C6D-A338-41CA-BA41-8EC595EF5DE2}" srcOrd="0" destOrd="0" parTransId="{152418FA-8798-4A45-8227-643AF3747DF1}" sibTransId="{6E53AD4F-585D-4F37-A56E-03E695FE9307}"/>
    <dgm:cxn modelId="{9E5B2566-5DCD-4E8C-A425-EB82718765F3}" type="presOf" srcId="{4F3BEC7C-5711-45F2-A7B1-83F359CEE6F2}" destId="{6382AF32-FFF4-45CF-A5F5-1F9D12A587B7}" srcOrd="1" destOrd="0" presId="urn:microsoft.com/office/officeart/2005/8/layout/cycle4"/>
    <dgm:cxn modelId="{252CFDBF-4872-485F-9CC3-1510AD654E7D}" type="presOf" srcId="{55166B26-DD34-48E7-92CE-95C3E98D9D19}" destId="{0117D0F8-BC1B-4E06-8217-6441F7314DB9}" srcOrd="0" destOrd="2" presId="urn:microsoft.com/office/officeart/2005/8/layout/cycle4"/>
    <dgm:cxn modelId="{63820B34-334B-4A3F-B409-961A017B18F4}" srcId="{D0BDFFB3-DF31-41D2-A21A-14118D3FA286}" destId="{2EAA182D-D57D-411E-B702-5D9E572D5F20}" srcOrd="4" destOrd="0" parTransId="{86890323-8732-46EF-92B7-A0B6FB63CD81}" sibTransId="{BE4E6180-7BE1-4C19-A0CA-2C38E36265C2}"/>
    <dgm:cxn modelId="{5DF47F02-EFD6-47A6-808D-470E9B186232}" type="presOf" srcId="{F31A4C9D-3031-4501-A9DE-07BFE091038F}" destId="{6968DD29-F6F0-4DC9-8E57-A6063BD7F744}" srcOrd="1" destOrd="1" presId="urn:microsoft.com/office/officeart/2005/8/layout/cycle4"/>
    <dgm:cxn modelId="{F6415B1A-3E3F-45B6-946E-017B24E0183B}" srcId="{74D45523-7241-4F1B-A170-020A8F1C4D8F}" destId="{55166B26-DD34-48E7-92CE-95C3E98D9D19}" srcOrd="2" destOrd="0" parTransId="{467D16D8-2282-4CD0-A6B3-2817CC71767B}" sibTransId="{28EA2EFD-A8F5-4D81-BB7E-85A016947B7D}"/>
    <dgm:cxn modelId="{18276298-B1CA-4EB8-B777-CA57BE0D7727}" type="presOf" srcId="{1CE05C34-7447-4FAD-933C-579DD5931965}" destId="{1A60C028-4A79-47C8-9D02-42E7E929751D}" srcOrd="0" destOrd="0" presId="urn:microsoft.com/office/officeart/2005/8/layout/cycle4"/>
    <dgm:cxn modelId="{F229F072-75B8-42E4-AA4E-5D9925554695}" srcId="{1CE05C34-7447-4FAD-933C-579DD5931965}" destId="{D0BDFFB3-DF31-41D2-A21A-14118D3FA286}" srcOrd="0" destOrd="0" parTransId="{4D08B5BB-8672-41FD-A912-D96F5456832C}" sibTransId="{64B658A9-27DC-417B-B2D0-0112F80B45F9}"/>
    <dgm:cxn modelId="{C16D542D-0AD7-4CD1-BA6C-4A490DDD6E93}" type="presOf" srcId="{9DA7211E-1B76-4173-9807-1B3D12D487E1}" destId="{BA49C72D-96E2-435D-8256-35EBD1B04C78}" srcOrd="0" destOrd="0" presId="urn:microsoft.com/office/officeart/2005/8/layout/cycle4"/>
    <dgm:cxn modelId="{170834D5-BCC4-4D50-BBA2-40D0F4CBF25C}" type="presOf" srcId="{74D45523-7241-4F1B-A170-020A8F1C4D8F}" destId="{8D128012-392E-4600-AE37-D9E41999E710}" srcOrd="0" destOrd="0" presId="urn:microsoft.com/office/officeart/2005/8/layout/cycle4"/>
    <dgm:cxn modelId="{138C175F-AF35-49ED-8695-6910E90F4B99}" type="presOf" srcId="{5C8D119B-4B9C-4FEB-BC3B-C19844BB2B50}" destId="{0117D0F8-BC1B-4E06-8217-6441F7314DB9}" srcOrd="0" destOrd="3" presId="urn:microsoft.com/office/officeart/2005/8/layout/cycle4"/>
    <dgm:cxn modelId="{EE3AABAB-D865-4E2E-9DCC-DCA74A1E22F3}" type="presOf" srcId="{229D2C6D-A338-41CA-BA41-8EC595EF5DE2}" destId="{2750CCB9-19B1-4057-8DF6-41D4F2537F34}" srcOrd="0" destOrd="0" presId="urn:microsoft.com/office/officeart/2005/8/layout/cycle4"/>
    <dgm:cxn modelId="{F782CD3D-135E-4E65-87AE-8DBB6CEFAAFF}" type="presOf" srcId="{9DB9434D-54BE-4454-BF36-816BCEB44669}" destId="{4C7FE469-8B8B-4EE9-B0F9-91BB8DB8486D}" srcOrd="1" destOrd="0" presId="urn:microsoft.com/office/officeart/2005/8/layout/cycle4"/>
    <dgm:cxn modelId="{40A020E7-AFD6-45C4-897E-BE7416CE9DCA}" type="presOf" srcId="{F31A4C9D-3031-4501-A9DE-07BFE091038F}" destId="{2750CCB9-19B1-4057-8DF6-41D4F2537F34}" srcOrd="0" destOrd="1" presId="urn:microsoft.com/office/officeart/2005/8/layout/cycle4"/>
    <dgm:cxn modelId="{F17310A5-57A6-4D2F-AEB1-D441DFACCD03}" type="presOf" srcId="{AEE270F5-8B36-4BA4-A0ED-E7F8C146F04E}" destId="{4C7FE469-8B8B-4EE9-B0F9-91BB8DB8486D}" srcOrd="1" destOrd="1" presId="urn:microsoft.com/office/officeart/2005/8/layout/cycle4"/>
    <dgm:cxn modelId="{0AC4C4A6-C408-4F82-A214-D4124EA83B83}" type="presOf" srcId="{04FC7E7D-37B2-4D3F-B745-A99D3B63F2AD}" destId="{4C7FE469-8B8B-4EE9-B0F9-91BB8DB8486D}" srcOrd="1" destOrd="2" presId="urn:microsoft.com/office/officeart/2005/8/layout/cycle4"/>
    <dgm:cxn modelId="{6A58A04B-73B3-479B-9F79-D663C2A491EB}" srcId="{9DA7211E-1B76-4173-9807-1B3D12D487E1}" destId="{227F3AE1-0A3F-4D88-AE33-6A7527A34F90}" srcOrd="1" destOrd="0" parTransId="{94984494-E15D-401A-845B-4859A5EF199A}" sibTransId="{94EACE72-DF9D-4AAB-8E9E-07082A259523}"/>
    <dgm:cxn modelId="{D4CC92F0-261E-4CE4-8AFC-34F8DA86E1DE}" type="presOf" srcId="{FA7FE969-5BAF-4E1D-AE90-CA4EF3DD6AAA}" destId="{A219677E-C06C-45C7-8692-33E043971441}" srcOrd="0" destOrd="0" presId="urn:microsoft.com/office/officeart/2005/8/layout/cycle4"/>
    <dgm:cxn modelId="{EA8CA847-73EE-454E-BF8B-0A78CEAD5088}" type="presOf" srcId="{9855271E-1591-4E6F-97F1-2E454820598E}" destId="{6382AF32-FFF4-45CF-A5F5-1F9D12A587B7}" srcOrd="1" destOrd="3" presId="urn:microsoft.com/office/officeart/2005/8/layout/cycle4"/>
    <dgm:cxn modelId="{0C80AB41-3F3A-4ACC-8462-07A9DA562EEE}" srcId="{9DA7211E-1B76-4173-9807-1B3D12D487E1}" destId="{9855271E-1591-4E6F-97F1-2E454820598E}" srcOrd="3" destOrd="0" parTransId="{4A98C324-0F5F-4CB9-A74C-EE1F4967612B}" sibTransId="{19B9F958-D2B9-4DBA-B640-294810EC5457}"/>
    <dgm:cxn modelId="{77A114C6-D3E8-49A7-971B-A2233D8546F3}" type="presOf" srcId="{1D9CFBEE-A5CF-42B7-BE1F-C0D4527DE716}" destId="{AA0825F8-471D-4FFA-BB34-04AE94F4FC80}" srcOrd="1" destOrd="0" presId="urn:microsoft.com/office/officeart/2005/8/layout/cycle4"/>
    <dgm:cxn modelId="{40E3FF13-B999-4F51-9B8D-4489D9D50E62}" type="presOf" srcId="{3F3913D7-5B2B-4A7D-BEE9-6BA9F7972C7B}" destId="{2750CCB9-19B1-4057-8DF6-41D4F2537F34}" srcOrd="0" destOrd="2" presId="urn:microsoft.com/office/officeart/2005/8/layout/cycle4"/>
    <dgm:cxn modelId="{5DF4F850-D57D-4573-87DF-A0A38B50745F}" srcId="{FA7FE969-5BAF-4E1D-AE90-CA4EF3DD6AAA}" destId="{41C681B1-82BB-4FD7-947D-161FEAD7ACE1}" srcOrd="3" destOrd="0" parTransId="{9F200C8A-4AB8-47B1-AB2F-F0A2EFEBC2F4}" sibTransId="{96E73E15-71BC-4F3E-95F2-BB64D9BD359D}"/>
    <dgm:cxn modelId="{74F287B1-7D37-444F-8DC2-0A8DF4E06B13}" type="presOf" srcId="{3F3913D7-5B2B-4A7D-BEE9-6BA9F7972C7B}" destId="{6968DD29-F6F0-4DC9-8E57-A6063BD7F744}" srcOrd="1" destOrd="2" presId="urn:microsoft.com/office/officeart/2005/8/layout/cycle4"/>
    <dgm:cxn modelId="{4E2AF15E-8BE3-47A6-A22C-58CD146B6ACF}" type="presOf" srcId="{1D9CFBEE-A5CF-42B7-BE1F-C0D4527DE716}" destId="{0117D0F8-BC1B-4E06-8217-6441F7314DB9}" srcOrd="0" destOrd="0" presId="urn:microsoft.com/office/officeart/2005/8/layout/cycle4"/>
    <dgm:cxn modelId="{C82FF97B-54A7-4553-A32B-4B5255E5641C}" type="presOf" srcId="{4AF71E7B-0C10-49E6-B004-AB5386CFC368}" destId="{AB13999D-7687-47EE-97A5-50879F799816}" srcOrd="0" destOrd="2" presId="urn:microsoft.com/office/officeart/2005/8/layout/cycle4"/>
    <dgm:cxn modelId="{5CA77C8D-1D5F-46DD-AE53-E3BD8C1FC66F}" type="presOf" srcId="{AEE270F5-8B36-4BA4-A0ED-E7F8C146F04E}" destId="{8F7C1A9B-6C0D-428C-AE31-F6D24A825BE1}" srcOrd="0" destOrd="1" presId="urn:microsoft.com/office/officeart/2005/8/layout/cycle4"/>
    <dgm:cxn modelId="{15C31223-3B69-4139-A168-405F043B2B81}" type="presParOf" srcId="{1A60C028-4A79-47C8-9D02-42E7E929751D}" destId="{3AAC835D-3E09-49E7-B435-269B0140BA72}" srcOrd="0" destOrd="0" presId="urn:microsoft.com/office/officeart/2005/8/layout/cycle4"/>
    <dgm:cxn modelId="{D93E36C9-2201-4396-9DD5-DAFB4DA0CF0A}" type="presParOf" srcId="{3AAC835D-3E09-49E7-B435-269B0140BA72}" destId="{D417590B-5BB8-48D4-97B8-86770AC36261}" srcOrd="0" destOrd="0" presId="urn:microsoft.com/office/officeart/2005/8/layout/cycle4"/>
    <dgm:cxn modelId="{E03DCE5E-9F20-4C1B-A450-E9675BF8E298}" type="presParOf" srcId="{D417590B-5BB8-48D4-97B8-86770AC36261}" destId="{2750CCB9-19B1-4057-8DF6-41D4F2537F34}" srcOrd="0" destOrd="0" presId="urn:microsoft.com/office/officeart/2005/8/layout/cycle4"/>
    <dgm:cxn modelId="{F2AC4A97-8F66-4D85-9539-1947B686B6CA}" type="presParOf" srcId="{D417590B-5BB8-48D4-97B8-86770AC36261}" destId="{6968DD29-F6F0-4DC9-8E57-A6063BD7F744}" srcOrd="1" destOrd="0" presId="urn:microsoft.com/office/officeart/2005/8/layout/cycle4"/>
    <dgm:cxn modelId="{BBD33E0E-A1CC-4DAA-B6B1-E9BDCFFB4650}" type="presParOf" srcId="{3AAC835D-3E09-49E7-B435-269B0140BA72}" destId="{D6625836-56F4-426B-9A93-DAE79B72A735}" srcOrd="1" destOrd="0" presId="urn:microsoft.com/office/officeart/2005/8/layout/cycle4"/>
    <dgm:cxn modelId="{E1C20D3E-55A3-45E8-9922-E1315D4DE024}" type="presParOf" srcId="{D6625836-56F4-426B-9A93-DAE79B72A735}" destId="{0117D0F8-BC1B-4E06-8217-6441F7314DB9}" srcOrd="0" destOrd="0" presId="urn:microsoft.com/office/officeart/2005/8/layout/cycle4"/>
    <dgm:cxn modelId="{F0B454DD-5082-4371-BDF6-B2F38E721AD6}" type="presParOf" srcId="{D6625836-56F4-426B-9A93-DAE79B72A735}" destId="{AA0825F8-471D-4FFA-BB34-04AE94F4FC80}" srcOrd="1" destOrd="0" presId="urn:microsoft.com/office/officeart/2005/8/layout/cycle4"/>
    <dgm:cxn modelId="{7531CF81-EA91-4FEF-A5B7-9F1E6D1815F9}" type="presParOf" srcId="{3AAC835D-3E09-49E7-B435-269B0140BA72}" destId="{9C733E5E-7356-462F-9391-4FA149AC1CAE}" srcOrd="2" destOrd="0" presId="urn:microsoft.com/office/officeart/2005/8/layout/cycle4"/>
    <dgm:cxn modelId="{6F707BCB-2A5C-4759-A2BD-A733B05217F3}" type="presParOf" srcId="{9C733E5E-7356-462F-9391-4FA149AC1CAE}" destId="{AB13999D-7687-47EE-97A5-50879F799816}" srcOrd="0" destOrd="0" presId="urn:microsoft.com/office/officeart/2005/8/layout/cycle4"/>
    <dgm:cxn modelId="{6F6DA248-41BD-47A0-AF0B-A1F736FE11AE}" type="presParOf" srcId="{9C733E5E-7356-462F-9391-4FA149AC1CAE}" destId="{6382AF32-FFF4-45CF-A5F5-1F9D12A587B7}" srcOrd="1" destOrd="0" presId="urn:microsoft.com/office/officeart/2005/8/layout/cycle4"/>
    <dgm:cxn modelId="{CE91B23A-C417-4705-A92B-C6F902835970}" type="presParOf" srcId="{3AAC835D-3E09-49E7-B435-269B0140BA72}" destId="{3F43F051-8D8E-4680-93B0-62C9086C89C1}" srcOrd="3" destOrd="0" presId="urn:microsoft.com/office/officeart/2005/8/layout/cycle4"/>
    <dgm:cxn modelId="{A97581D8-F07B-4B72-9A04-797E1A95AA3B}" type="presParOf" srcId="{3F43F051-8D8E-4680-93B0-62C9086C89C1}" destId="{8F7C1A9B-6C0D-428C-AE31-F6D24A825BE1}" srcOrd="0" destOrd="0" presId="urn:microsoft.com/office/officeart/2005/8/layout/cycle4"/>
    <dgm:cxn modelId="{5A51D343-E74A-44F1-BE59-4FBB0CAE9A4B}" type="presParOf" srcId="{3F43F051-8D8E-4680-93B0-62C9086C89C1}" destId="{4C7FE469-8B8B-4EE9-B0F9-91BB8DB8486D}" srcOrd="1" destOrd="0" presId="urn:microsoft.com/office/officeart/2005/8/layout/cycle4"/>
    <dgm:cxn modelId="{A6C495D8-6779-4DF8-B75F-3317C95A5559}" type="presParOf" srcId="{3AAC835D-3E09-49E7-B435-269B0140BA72}" destId="{FCA334F5-D7DD-42C8-A2EC-1DD026D3953A}" srcOrd="4" destOrd="0" presId="urn:microsoft.com/office/officeart/2005/8/layout/cycle4"/>
    <dgm:cxn modelId="{FDEE35B2-A103-49EA-80F0-B4AC42EF3F8A}" type="presParOf" srcId="{1A60C028-4A79-47C8-9D02-42E7E929751D}" destId="{B7ABB351-4876-4A66-AF67-63B36AD68064}" srcOrd="1" destOrd="0" presId="urn:microsoft.com/office/officeart/2005/8/layout/cycle4"/>
    <dgm:cxn modelId="{6A476A00-1670-4BD2-A82D-02B135A9CC1F}" type="presParOf" srcId="{B7ABB351-4876-4A66-AF67-63B36AD68064}" destId="{69814C72-F677-4B45-8CBB-B08B3C3645E2}" srcOrd="0" destOrd="0" presId="urn:microsoft.com/office/officeart/2005/8/layout/cycle4"/>
    <dgm:cxn modelId="{C7E95FE7-DF1D-4B91-BA36-9E7D65D922AE}" type="presParOf" srcId="{B7ABB351-4876-4A66-AF67-63B36AD68064}" destId="{8D128012-392E-4600-AE37-D9E41999E710}" srcOrd="1" destOrd="0" presId="urn:microsoft.com/office/officeart/2005/8/layout/cycle4"/>
    <dgm:cxn modelId="{CA8B5108-8CFB-4267-AC46-AC6A88D287B0}" type="presParOf" srcId="{B7ABB351-4876-4A66-AF67-63B36AD68064}" destId="{BA49C72D-96E2-435D-8256-35EBD1B04C78}" srcOrd="2" destOrd="0" presId="urn:microsoft.com/office/officeart/2005/8/layout/cycle4"/>
    <dgm:cxn modelId="{CDCE8D98-640C-4573-A0FF-4D69883E0FF4}" type="presParOf" srcId="{B7ABB351-4876-4A66-AF67-63B36AD68064}" destId="{A219677E-C06C-45C7-8692-33E043971441}" srcOrd="3" destOrd="0" presId="urn:microsoft.com/office/officeart/2005/8/layout/cycle4"/>
    <dgm:cxn modelId="{27720147-8155-4979-A1CD-A2E3E1347E68}" type="presParOf" srcId="{B7ABB351-4876-4A66-AF67-63B36AD68064}" destId="{54D160F3-11D4-4422-97A7-5D391F7AA559}" srcOrd="4" destOrd="0" presId="urn:microsoft.com/office/officeart/2005/8/layout/cycle4"/>
    <dgm:cxn modelId="{ABE7AC91-C500-4DB0-9340-C830C23CE54E}" type="presParOf" srcId="{1A60C028-4A79-47C8-9D02-42E7E929751D}" destId="{8AE9779A-80FC-4DCE-A283-C1AC4BECC53A}" srcOrd="2" destOrd="0" presId="urn:microsoft.com/office/officeart/2005/8/layout/cycle4"/>
    <dgm:cxn modelId="{6E0B5EF0-428B-4624-BC9D-2D64E46E815C}" type="presParOf" srcId="{1A60C028-4A79-47C8-9D02-42E7E929751D}" destId="{81FA9D7D-3769-45D9-81C9-90DCB3DF08B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3DFE9F-55C6-41C1-8301-AC478C6D6740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B9BD39-57CD-4A37-94A6-594F85DE70B5}">
      <dgm:prSet phldrT="[Text]"/>
      <dgm:spPr/>
      <dgm:t>
        <a:bodyPr/>
        <a:lstStyle/>
        <a:p>
          <a:r>
            <a:rPr lang="en-US"/>
            <a:t>Research Paper</a:t>
          </a:r>
        </a:p>
      </dgm:t>
    </dgm:pt>
    <dgm:pt modelId="{BBF370AA-E96C-4149-BD86-8BE5D54D3246}" type="parTrans" cxnId="{F7054B30-2365-4B52-A8A4-0F42F376B293}">
      <dgm:prSet/>
      <dgm:spPr/>
      <dgm:t>
        <a:bodyPr/>
        <a:lstStyle/>
        <a:p>
          <a:endParaRPr lang="en-US"/>
        </a:p>
      </dgm:t>
    </dgm:pt>
    <dgm:pt modelId="{5E3CFFFA-FE6C-43D8-9384-46498703D223}" type="sibTrans" cxnId="{F7054B30-2365-4B52-A8A4-0F42F376B293}">
      <dgm:prSet/>
      <dgm:spPr/>
      <dgm:t>
        <a:bodyPr/>
        <a:lstStyle/>
        <a:p>
          <a:endParaRPr lang="en-US"/>
        </a:p>
      </dgm:t>
    </dgm:pt>
    <dgm:pt modelId="{EFA7E329-195D-4A3C-A0D2-062933C940F0}">
      <dgm:prSet phldrT="[Text]"/>
      <dgm:spPr/>
      <dgm:t>
        <a:bodyPr/>
        <a:lstStyle/>
        <a:p>
          <a:r>
            <a:rPr lang="en-US"/>
            <a:t>Research, Evaluate Models</a:t>
          </a:r>
        </a:p>
      </dgm:t>
    </dgm:pt>
    <dgm:pt modelId="{3A00A13F-A67E-44B5-B2BE-855A2A254E03}" type="parTrans" cxnId="{55C0C403-72F7-447C-86F7-A2E4A07F6B9E}">
      <dgm:prSet/>
      <dgm:spPr/>
      <dgm:t>
        <a:bodyPr/>
        <a:lstStyle/>
        <a:p>
          <a:endParaRPr lang="en-US"/>
        </a:p>
      </dgm:t>
    </dgm:pt>
    <dgm:pt modelId="{9E2CD9BA-641E-4283-879E-EE44293D64B4}" type="sibTrans" cxnId="{55C0C403-72F7-447C-86F7-A2E4A07F6B9E}">
      <dgm:prSet/>
      <dgm:spPr/>
      <dgm:t>
        <a:bodyPr/>
        <a:lstStyle/>
        <a:p>
          <a:endParaRPr lang="en-US"/>
        </a:p>
      </dgm:t>
    </dgm:pt>
    <dgm:pt modelId="{8FF192B0-E0FA-45B7-B895-3637C7D0F2BA}">
      <dgm:prSet phldrT="[Text]"/>
      <dgm:spPr/>
      <dgm:t>
        <a:bodyPr/>
        <a:lstStyle/>
        <a:p>
          <a:r>
            <a:rPr lang="en-US"/>
            <a:t>Claims, drafts, revisions</a:t>
          </a:r>
        </a:p>
      </dgm:t>
    </dgm:pt>
    <dgm:pt modelId="{EA01890C-A19B-4C6C-B4B7-A721F34FF07F}" type="parTrans" cxnId="{B3E16763-778A-4990-BCCD-BFA882C55E6D}">
      <dgm:prSet/>
      <dgm:spPr/>
      <dgm:t>
        <a:bodyPr/>
        <a:lstStyle/>
        <a:p>
          <a:endParaRPr lang="en-US"/>
        </a:p>
      </dgm:t>
    </dgm:pt>
    <dgm:pt modelId="{B9C1889A-BF24-4725-A99D-42E1E62FF658}" type="sibTrans" cxnId="{B3E16763-778A-4990-BCCD-BFA882C55E6D}">
      <dgm:prSet/>
      <dgm:spPr/>
      <dgm:t>
        <a:bodyPr/>
        <a:lstStyle/>
        <a:p>
          <a:endParaRPr lang="en-US"/>
        </a:p>
      </dgm:t>
    </dgm:pt>
    <dgm:pt modelId="{C3C31BA0-64D7-4C52-8E23-C0F47FC484AC}">
      <dgm:prSet phldrT="[Text]"/>
      <dgm:spPr/>
      <dgm:t>
        <a:bodyPr/>
        <a:lstStyle/>
        <a:p>
          <a:r>
            <a:rPr lang="en-US"/>
            <a:t>Peer evaluations</a:t>
          </a:r>
        </a:p>
      </dgm:t>
    </dgm:pt>
    <dgm:pt modelId="{E10AC1C6-EB4A-488C-B350-DA67D0B0A8A0}" type="parTrans" cxnId="{47ECD276-CC1F-4C57-9CC4-7CA1AA3CD24A}">
      <dgm:prSet/>
      <dgm:spPr/>
      <dgm:t>
        <a:bodyPr/>
        <a:lstStyle/>
        <a:p>
          <a:endParaRPr lang="en-US"/>
        </a:p>
      </dgm:t>
    </dgm:pt>
    <dgm:pt modelId="{36ECAB5D-A4F3-4682-B840-866000572D24}" type="sibTrans" cxnId="{47ECD276-CC1F-4C57-9CC4-7CA1AA3CD24A}">
      <dgm:prSet/>
      <dgm:spPr/>
      <dgm:t>
        <a:bodyPr/>
        <a:lstStyle/>
        <a:p>
          <a:endParaRPr lang="en-US"/>
        </a:p>
      </dgm:t>
    </dgm:pt>
    <dgm:pt modelId="{3F5B0B93-AC52-4722-BF43-261AB61155D7}">
      <dgm:prSet phldrT="[Text]"/>
      <dgm:spPr/>
      <dgm:t>
        <a:bodyPr/>
        <a:lstStyle/>
        <a:p>
          <a:r>
            <a:rPr lang="en-US"/>
            <a:t>Literature</a:t>
          </a:r>
        </a:p>
      </dgm:t>
    </dgm:pt>
    <dgm:pt modelId="{99DC7F2B-4396-49C5-8A0F-BBE5CCB5D848}" type="parTrans" cxnId="{C49CFE72-329E-43F2-96F1-1E084AE61805}">
      <dgm:prSet/>
      <dgm:spPr/>
      <dgm:t>
        <a:bodyPr/>
        <a:lstStyle/>
        <a:p>
          <a:endParaRPr lang="en-US"/>
        </a:p>
      </dgm:t>
    </dgm:pt>
    <dgm:pt modelId="{9943F7A9-4BB4-4A35-AC4A-9E8593C39582}" type="sibTrans" cxnId="{C49CFE72-329E-43F2-96F1-1E084AE61805}">
      <dgm:prSet/>
      <dgm:spPr/>
      <dgm:t>
        <a:bodyPr/>
        <a:lstStyle/>
        <a:p>
          <a:endParaRPr lang="en-US"/>
        </a:p>
      </dgm:t>
    </dgm:pt>
    <dgm:pt modelId="{F5B9061A-EB26-4C3C-AA71-64DEFA5D1C07}">
      <dgm:prSet phldrT="[Text]"/>
      <dgm:spPr/>
      <dgm:t>
        <a:bodyPr/>
        <a:lstStyle/>
        <a:p>
          <a:r>
            <a:rPr lang="en-US"/>
            <a:t>Claims, Small Papers, Peer Eval</a:t>
          </a:r>
        </a:p>
      </dgm:t>
    </dgm:pt>
    <dgm:pt modelId="{A68E01DE-A090-48E2-A7FD-BD3782ADDFEE}" type="parTrans" cxnId="{1F24B693-683A-4E05-B97E-79A70F46359C}">
      <dgm:prSet/>
      <dgm:spPr/>
      <dgm:t>
        <a:bodyPr/>
        <a:lstStyle/>
        <a:p>
          <a:endParaRPr lang="en-US"/>
        </a:p>
      </dgm:t>
    </dgm:pt>
    <dgm:pt modelId="{2A6080C5-2307-4BE5-A0C9-F2D002C9CE2F}" type="sibTrans" cxnId="{1F24B693-683A-4E05-B97E-79A70F46359C}">
      <dgm:prSet/>
      <dgm:spPr/>
      <dgm:t>
        <a:bodyPr/>
        <a:lstStyle/>
        <a:p>
          <a:endParaRPr lang="en-US"/>
        </a:p>
      </dgm:t>
    </dgm:pt>
    <dgm:pt modelId="{E9CCA826-7044-4AA9-A46D-C0364D81E59E}" type="pres">
      <dgm:prSet presAssocID="{3B3DFE9F-55C6-41C1-8301-AC478C6D674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BB12F08-D3D1-40E9-A17A-37BCC1B1AE28}" type="pres">
      <dgm:prSet presAssocID="{FEB9BD39-57CD-4A37-94A6-594F85DE70B5}" presName="vertOne" presStyleCnt="0"/>
      <dgm:spPr/>
    </dgm:pt>
    <dgm:pt modelId="{09B6C78C-2721-4BFD-91D4-AFDB9D5B264C}" type="pres">
      <dgm:prSet presAssocID="{FEB9BD39-57CD-4A37-94A6-594F85DE70B5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13A684-6E7D-407B-929E-24CD3374389D}" type="pres">
      <dgm:prSet presAssocID="{FEB9BD39-57CD-4A37-94A6-594F85DE70B5}" presName="parTransOne" presStyleCnt="0"/>
      <dgm:spPr/>
    </dgm:pt>
    <dgm:pt modelId="{28EDB2BB-CDA6-4ECA-81E5-AF2E7861F4D8}" type="pres">
      <dgm:prSet presAssocID="{FEB9BD39-57CD-4A37-94A6-594F85DE70B5}" presName="horzOne" presStyleCnt="0"/>
      <dgm:spPr/>
    </dgm:pt>
    <dgm:pt modelId="{1D20361D-226D-4401-BFDA-8EA87443EFF2}" type="pres">
      <dgm:prSet presAssocID="{EFA7E329-195D-4A3C-A0D2-062933C940F0}" presName="vertTwo" presStyleCnt="0"/>
      <dgm:spPr/>
    </dgm:pt>
    <dgm:pt modelId="{4E2BCCAA-9CD7-4271-828A-CC5574E505EB}" type="pres">
      <dgm:prSet presAssocID="{EFA7E329-195D-4A3C-A0D2-062933C940F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688AA3-FCC1-48B8-8457-B4FC516BCF10}" type="pres">
      <dgm:prSet presAssocID="{EFA7E329-195D-4A3C-A0D2-062933C940F0}" presName="parTransTwo" presStyleCnt="0"/>
      <dgm:spPr/>
    </dgm:pt>
    <dgm:pt modelId="{4581B7BD-148B-486A-A92F-F3562EE793D9}" type="pres">
      <dgm:prSet presAssocID="{EFA7E329-195D-4A3C-A0D2-062933C940F0}" presName="horzTwo" presStyleCnt="0"/>
      <dgm:spPr/>
    </dgm:pt>
    <dgm:pt modelId="{61678FB8-9B65-45FC-BF93-061A200587EB}" type="pres">
      <dgm:prSet presAssocID="{8FF192B0-E0FA-45B7-B895-3637C7D0F2BA}" presName="vertThree" presStyleCnt="0"/>
      <dgm:spPr/>
    </dgm:pt>
    <dgm:pt modelId="{14F9B1EF-5076-402D-8999-C56F728A6F77}" type="pres">
      <dgm:prSet presAssocID="{8FF192B0-E0FA-45B7-B895-3637C7D0F2BA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05F21B-6F38-4F32-A918-23914DF4F54F}" type="pres">
      <dgm:prSet presAssocID="{8FF192B0-E0FA-45B7-B895-3637C7D0F2BA}" presName="horzThree" presStyleCnt="0"/>
      <dgm:spPr/>
    </dgm:pt>
    <dgm:pt modelId="{DDCAEEE4-20A1-4BA1-8108-FF11D6E4741E}" type="pres">
      <dgm:prSet presAssocID="{B9C1889A-BF24-4725-A99D-42E1E62FF658}" presName="sibSpaceThree" presStyleCnt="0"/>
      <dgm:spPr/>
    </dgm:pt>
    <dgm:pt modelId="{DBF487D3-DE56-4171-9A31-89F411C295A2}" type="pres">
      <dgm:prSet presAssocID="{C3C31BA0-64D7-4C52-8E23-C0F47FC484AC}" presName="vertThree" presStyleCnt="0"/>
      <dgm:spPr/>
    </dgm:pt>
    <dgm:pt modelId="{35E03A64-1317-4D5C-8FEA-724E2F3CD663}" type="pres">
      <dgm:prSet presAssocID="{C3C31BA0-64D7-4C52-8E23-C0F47FC484AC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FDC148-A824-40C8-898E-40F22308ECAE}" type="pres">
      <dgm:prSet presAssocID="{C3C31BA0-64D7-4C52-8E23-C0F47FC484AC}" presName="horzThree" presStyleCnt="0"/>
      <dgm:spPr/>
    </dgm:pt>
    <dgm:pt modelId="{9C08DEDE-0361-4775-AD50-3B248E52BB7E}" type="pres">
      <dgm:prSet presAssocID="{9E2CD9BA-641E-4283-879E-EE44293D64B4}" presName="sibSpaceTwo" presStyleCnt="0"/>
      <dgm:spPr/>
    </dgm:pt>
    <dgm:pt modelId="{790652A9-CDAB-476E-9426-B821C7BBCB20}" type="pres">
      <dgm:prSet presAssocID="{3F5B0B93-AC52-4722-BF43-261AB61155D7}" presName="vertTwo" presStyleCnt="0"/>
      <dgm:spPr/>
    </dgm:pt>
    <dgm:pt modelId="{55E1C5A0-716B-4DDE-B51C-8D40AA57072B}" type="pres">
      <dgm:prSet presAssocID="{3F5B0B93-AC52-4722-BF43-261AB61155D7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6EBD50-6E87-4576-9E2F-D8C7247AF841}" type="pres">
      <dgm:prSet presAssocID="{3F5B0B93-AC52-4722-BF43-261AB61155D7}" presName="parTransTwo" presStyleCnt="0"/>
      <dgm:spPr/>
    </dgm:pt>
    <dgm:pt modelId="{D3C23BD9-DB32-4176-8A7B-00A30BB8C81B}" type="pres">
      <dgm:prSet presAssocID="{3F5B0B93-AC52-4722-BF43-261AB61155D7}" presName="horzTwo" presStyleCnt="0"/>
      <dgm:spPr/>
    </dgm:pt>
    <dgm:pt modelId="{7DE81B49-5B13-4BEE-A271-08A88AB92C23}" type="pres">
      <dgm:prSet presAssocID="{F5B9061A-EB26-4C3C-AA71-64DEFA5D1C07}" presName="vertThree" presStyleCnt="0"/>
      <dgm:spPr/>
    </dgm:pt>
    <dgm:pt modelId="{9BEB8D1C-CD5B-4742-856D-D918E0418A08}" type="pres">
      <dgm:prSet presAssocID="{F5B9061A-EB26-4C3C-AA71-64DEFA5D1C07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3A88AF-266E-4C31-BD8B-33558EFE720A}" type="pres">
      <dgm:prSet presAssocID="{F5B9061A-EB26-4C3C-AA71-64DEFA5D1C07}" presName="horzThree" presStyleCnt="0"/>
      <dgm:spPr/>
    </dgm:pt>
  </dgm:ptLst>
  <dgm:cxnLst>
    <dgm:cxn modelId="{6AF0F11A-9A38-4C90-AC67-B9EBE0EF7641}" type="presOf" srcId="{3B3DFE9F-55C6-41C1-8301-AC478C6D6740}" destId="{E9CCA826-7044-4AA9-A46D-C0364D81E59E}" srcOrd="0" destOrd="0" presId="urn:microsoft.com/office/officeart/2005/8/layout/hierarchy4"/>
    <dgm:cxn modelId="{55C0C403-72F7-447C-86F7-A2E4A07F6B9E}" srcId="{FEB9BD39-57CD-4A37-94A6-594F85DE70B5}" destId="{EFA7E329-195D-4A3C-A0D2-062933C940F0}" srcOrd="0" destOrd="0" parTransId="{3A00A13F-A67E-44B5-B2BE-855A2A254E03}" sibTransId="{9E2CD9BA-641E-4283-879E-EE44293D64B4}"/>
    <dgm:cxn modelId="{B3E16763-778A-4990-BCCD-BFA882C55E6D}" srcId="{EFA7E329-195D-4A3C-A0D2-062933C940F0}" destId="{8FF192B0-E0FA-45B7-B895-3637C7D0F2BA}" srcOrd="0" destOrd="0" parTransId="{EA01890C-A19B-4C6C-B4B7-A721F34FF07F}" sibTransId="{B9C1889A-BF24-4725-A99D-42E1E62FF658}"/>
    <dgm:cxn modelId="{F7054B30-2365-4B52-A8A4-0F42F376B293}" srcId="{3B3DFE9F-55C6-41C1-8301-AC478C6D6740}" destId="{FEB9BD39-57CD-4A37-94A6-594F85DE70B5}" srcOrd="0" destOrd="0" parTransId="{BBF370AA-E96C-4149-BD86-8BE5D54D3246}" sibTransId="{5E3CFFFA-FE6C-43D8-9384-46498703D223}"/>
    <dgm:cxn modelId="{3F7DA5FF-6BFA-4CC3-88A4-26023B1EAFE7}" type="presOf" srcId="{C3C31BA0-64D7-4C52-8E23-C0F47FC484AC}" destId="{35E03A64-1317-4D5C-8FEA-724E2F3CD663}" srcOrd="0" destOrd="0" presId="urn:microsoft.com/office/officeart/2005/8/layout/hierarchy4"/>
    <dgm:cxn modelId="{07B10995-4E6A-4718-84D8-8E604CD052D3}" type="presOf" srcId="{3F5B0B93-AC52-4722-BF43-261AB61155D7}" destId="{55E1C5A0-716B-4DDE-B51C-8D40AA57072B}" srcOrd="0" destOrd="0" presId="urn:microsoft.com/office/officeart/2005/8/layout/hierarchy4"/>
    <dgm:cxn modelId="{07E8BA9B-1B59-4CDC-B16F-6A8E639EAB3C}" type="presOf" srcId="{F5B9061A-EB26-4C3C-AA71-64DEFA5D1C07}" destId="{9BEB8D1C-CD5B-4742-856D-D918E0418A08}" srcOrd="0" destOrd="0" presId="urn:microsoft.com/office/officeart/2005/8/layout/hierarchy4"/>
    <dgm:cxn modelId="{86808210-6FFB-46FB-AAC3-5B4FB0F3C6E4}" type="presOf" srcId="{EFA7E329-195D-4A3C-A0D2-062933C940F0}" destId="{4E2BCCAA-9CD7-4271-828A-CC5574E505EB}" srcOrd="0" destOrd="0" presId="urn:microsoft.com/office/officeart/2005/8/layout/hierarchy4"/>
    <dgm:cxn modelId="{1F24B693-683A-4E05-B97E-79A70F46359C}" srcId="{3F5B0B93-AC52-4722-BF43-261AB61155D7}" destId="{F5B9061A-EB26-4C3C-AA71-64DEFA5D1C07}" srcOrd="0" destOrd="0" parTransId="{A68E01DE-A090-48E2-A7FD-BD3782ADDFEE}" sibTransId="{2A6080C5-2307-4BE5-A0C9-F2D002C9CE2F}"/>
    <dgm:cxn modelId="{C74A6B48-9A05-4775-A146-02F90C0BE106}" type="presOf" srcId="{8FF192B0-E0FA-45B7-B895-3637C7D0F2BA}" destId="{14F9B1EF-5076-402D-8999-C56F728A6F77}" srcOrd="0" destOrd="0" presId="urn:microsoft.com/office/officeart/2005/8/layout/hierarchy4"/>
    <dgm:cxn modelId="{47ECD276-CC1F-4C57-9CC4-7CA1AA3CD24A}" srcId="{EFA7E329-195D-4A3C-A0D2-062933C940F0}" destId="{C3C31BA0-64D7-4C52-8E23-C0F47FC484AC}" srcOrd="1" destOrd="0" parTransId="{E10AC1C6-EB4A-488C-B350-DA67D0B0A8A0}" sibTransId="{36ECAB5D-A4F3-4682-B840-866000572D24}"/>
    <dgm:cxn modelId="{5E367097-F829-4010-81FC-7188E4D0BA59}" type="presOf" srcId="{FEB9BD39-57CD-4A37-94A6-594F85DE70B5}" destId="{09B6C78C-2721-4BFD-91D4-AFDB9D5B264C}" srcOrd="0" destOrd="0" presId="urn:microsoft.com/office/officeart/2005/8/layout/hierarchy4"/>
    <dgm:cxn modelId="{C49CFE72-329E-43F2-96F1-1E084AE61805}" srcId="{FEB9BD39-57CD-4A37-94A6-594F85DE70B5}" destId="{3F5B0B93-AC52-4722-BF43-261AB61155D7}" srcOrd="1" destOrd="0" parTransId="{99DC7F2B-4396-49C5-8A0F-BBE5CCB5D848}" sibTransId="{9943F7A9-4BB4-4A35-AC4A-9E8593C39582}"/>
    <dgm:cxn modelId="{614BFEDE-8D5F-44A6-BFE4-E81124D7FAF9}" type="presParOf" srcId="{E9CCA826-7044-4AA9-A46D-C0364D81E59E}" destId="{9BB12F08-D3D1-40E9-A17A-37BCC1B1AE28}" srcOrd="0" destOrd="0" presId="urn:microsoft.com/office/officeart/2005/8/layout/hierarchy4"/>
    <dgm:cxn modelId="{9F7C663D-9F2A-4167-8220-593045A06802}" type="presParOf" srcId="{9BB12F08-D3D1-40E9-A17A-37BCC1B1AE28}" destId="{09B6C78C-2721-4BFD-91D4-AFDB9D5B264C}" srcOrd="0" destOrd="0" presId="urn:microsoft.com/office/officeart/2005/8/layout/hierarchy4"/>
    <dgm:cxn modelId="{44EC4876-0631-4127-B154-2820F02B4924}" type="presParOf" srcId="{9BB12F08-D3D1-40E9-A17A-37BCC1B1AE28}" destId="{2813A684-6E7D-407B-929E-24CD3374389D}" srcOrd="1" destOrd="0" presId="urn:microsoft.com/office/officeart/2005/8/layout/hierarchy4"/>
    <dgm:cxn modelId="{9B529761-4276-470E-88F0-75131F323ABC}" type="presParOf" srcId="{9BB12F08-D3D1-40E9-A17A-37BCC1B1AE28}" destId="{28EDB2BB-CDA6-4ECA-81E5-AF2E7861F4D8}" srcOrd="2" destOrd="0" presId="urn:microsoft.com/office/officeart/2005/8/layout/hierarchy4"/>
    <dgm:cxn modelId="{1808CAF1-B4DB-4E55-9A26-AFE593148FF3}" type="presParOf" srcId="{28EDB2BB-CDA6-4ECA-81E5-AF2E7861F4D8}" destId="{1D20361D-226D-4401-BFDA-8EA87443EFF2}" srcOrd="0" destOrd="0" presId="urn:microsoft.com/office/officeart/2005/8/layout/hierarchy4"/>
    <dgm:cxn modelId="{17CB8FB1-0F6B-41CF-9636-3F042FAA26A8}" type="presParOf" srcId="{1D20361D-226D-4401-BFDA-8EA87443EFF2}" destId="{4E2BCCAA-9CD7-4271-828A-CC5574E505EB}" srcOrd="0" destOrd="0" presId="urn:microsoft.com/office/officeart/2005/8/layout/hierarchy4"/>
    <dgm:cxn modelId="{6C4D2C8B-AB29-489A-BD92-4A766AC327C2}" type="presParOf" srcId="{1D20361D-226D-4401-BFDA-8EA87443EFF2}" destId="{C8688AA3-FCC1-48B8-8457-B4FC516BCF10}" srcOrd="1" destOrd="0" presId="urn:microsoft.com/office/officeart/2005/8/layout/hierarchy4"/>
    <dgm:cxn modelId="{89CA9E2A-9837-4681-8081-250931367166}" type="presParOf" srcId="{1D20361D-226D-4401-BFDA-8EA87443EFF2}" destId="{4581B7BD-148B-486A-A92F-F3562EE793D9}" srcOrd="2" destOrd="0" presId="urn:microsoft.com/office/officeart/2005/8/layout/hierarchy4"/>
    <dgm:cxn modelId="{5802EB22-1426-4BDF-AA75-DB573010D9D1}" type="presParOf" srcId="{4581B7BD-148B-486A-A92F-F3562EE793D9}" destId="{61678FB8-9B65-45FC-BF93-061A200587EB}" srcOrd="0" destOrd="0" presId="urn:microsoft.com/office/officeart/2005/8/layout/hierarchy4"/>
    <dgm:cxn modelId="{FDE38D38-616A-4D18-A23F-A60B11C8FE50}" type="presParOf" srcId="{61678FB8-9B65-45FC-BF93-061A200587EB}" destId="{14F9B1EF-5076-402D-8999-C56F728A6F77}" srcOrd="0" destOrd="0" presId="urn:microsoft.com/office/officeart/2005/8/layout/hierarchy4"/>
    <dgm:cxn modelId="{BB7FFD7B-54B9-4C48-9D96-BB50430CAC39}" type="presParOf" srcId="{61678FB8-9B65-45FC-BF93-061A200587EB}" destId="{B605F21B-6F38-4F32-A918-23914DF4F54F}" srcOrd="1" destOrd="0" presId="urn:microsoft.com/office/officeart/2005/8/layout/hierarchy4"/>
    <dgm:cxn modelId="{755284A9-A856-4AB4-A273-C5CDAA451277}" type="presParOf" srcId="{4581B7BD-148B-486A-A92F-F3562EE793D9}" destId="{DDCAEEE4-20A1-4BA1-8108-FF11D6E4741E}" srcOrd="1" destOrd="0" presId="urn:microsoft.com/office/officeart/2005/8/layout/hierarchy4"/>
    <dgm:cxn modelId="{59344280-A357-4244-B171-EC1315460219}" type="presParOf" srcId="{4581B7BD-148B-486A-A92F-F3562EE793D9}" destId="{DBF487D3-DE56-4171-9A31-89F411C295A2}" srcOrd="2" destOrd="0" presId="urn:microsoft.com/office/officeart/2005/8/layout/hierarchy4"/>
    <dgm:cxn modelId="{3499F0E0-6931-42CF-8F2E-4351FEB4523F}" type="presParOf" srcId="{DBF487D3-DE56-4171-9A31-89F411C295A2}" destId="{35E03A64-1317-4D5C-8FEA-724E2F3CD663}" srcOrd="0" destOrd="0" presId="urn:microsoft.com/office/officeart/2005/8/layout/hierarchy4"/>
    <dgm:cxn modelId="{58E6BA66-9B7C-4621-9329-735CBD961D4A}" type="presParOf" srcId="{DBF487D3-DE56-4171-9A31-89F411C295A2}" destId="{2CFDC148-A824-40C8-898E-40F22308ECAE}" srcOrd="1" destOrd="0" presId="urn:microsoft.com/office/officeart/2005/8/layout/hierarchy4"/>
    <dgm:cxn modelId="{E252F4E8-66F1-4A13-915D-718101472D36}" type="presParOf" srcId="{28EDB2BB-CDA6-4ECA-81E5-AF2E7861F4D8}" destId="{9C08DEDE-0361-4775-AD50-3B248E52BB7E}" srcOrd="1" destOrd="0" presId="urn:microsoft.com/office/officeart/2005/8/layout/hierarchy4"/>
    <dgm:cxn modelId="{1CE4E271-A2F3-46CB-80D8-517250CFAF13}" type="presParOf" srcId="{28EDB2BB-CDA6-4ECA-81E5-AF2E7861F4D8}" destId="{790652A9-CDAB-476E-9426-B821C7BBCB20}" srcOrd="2" destOrd="0" presId="urn:microsoft.com/office/officeart/2005/8/layout/hierarchy4"/>
    <dgm:cxn modelId="{89437A59-2677-4170-A344-5608C2DEE52B}" type="presParOf" srcId="{790652A9-CDAB-476E-9426-B821C7BBCB20}" destId="{55E1C5A0-716B-4DDE-B51C-8D40AA57072B}" srcOrd="0" destOrd="0" presId="urn:microsoft.com/office/officeart/2005/8/layout/hierarchy4"/>
    <dgm:cxn modelId="{3F2B696A-9265-4430-9D3B-A4497D6E7A3B}" type="presParOf" srcId="{790652A9-CDAB-476E-9426-B821C7BBCB20}" destId="{616EBD50-6E87-4576-9E2F-D8C7247AF841}" srcOrd="1" destOrd="0" presId="urn:microsoft.com/office/officeart/2005/8/layout/hierarchy4"/>
    <dgm:cxn modelId="{5DD35BC2-5C59-48BA-B011-2FB36A7B1D3F}" type="presParOf" srcId="{790652A9-CDAB-476E-9426-B821C7BBCB20}" destId="{D3C23BD9-DB32-4176-8A7B-00A30BB8C81B}" srcOrd="2" destOrd="0" presId="urn:microsoft.com/office/officeart/2005/8/layout/hierarchy4"/>
    <dgm:cxn modelId="{AB40C54C-1D6F-4642-8031-364AB3E43421}" type="presParOf" srcId="{D3C23BD9-DB32-4176-8A7B-00A30BB8C81B}" destId="{7DE81B49-5B13-4BEE-A271-08A88AB92C23}" srcOrd="0" destOrd="0" presId="urn:microsoft.com/office/officeart/2005/8/layout/hierarchy4"/>
    <dgm:cxn modelId="{F9A913E1-5AF0-4BD2-8690-308A50D87AE3}" type="presParOf" srcId="{7DE81B49-5B13-4BEE-A271-08A88AB92C23}" destId="{9BEB8D1C-CD5B-4742-856D-D918E0418A08}" srcOrd="0" destOrd="0" presId="urn:microsoft.com/office/officeart/2005/8/layout/hierarchy4"/>
    <dgm:cxn modelId="{18BA0E90-0FFA-433B-AB16-26E45CDFEACE}" type="presParOf" srcId="{7DE81B49-5B13-4BEE-A271-08A88AB92C23}" destId="{E33A88AF-266E-4C31-BD8B-33558EFE720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DE6F42-EA41-4ACD-886A-7F93915B870D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CF8F4C-DB3D-4863-A124-DD719197A444}">
      <dgm:prSet phldrT="[Text]"/>
      <dgm:spPr/>
      <dgm:t>
        <a:bodyPr/>
        <a:lstStyle/>
        <a:p>
          <a:r>
            <a:rPr lang="en-US"/>
            <a:t>Creative Writing</a:t>
          </a:r>
        </a:p>
      </dgm:t>
    </dgm:pt>
    <dgm:pt modelId="{226A02B3-3078-4161-AA59-D030E1B37952}" type="parTrans" cxnId="{6977E0D1-4DF9-42A4-8388-0F9BEBB84142}">
      <dgm:prSet/>
      <dgm:spPr/>
      <dgm:t>
        <a:bodyPr/>
        <a:lstStyle/>
        <a:p>
          <a:endParaRPr lang="en-US"/>
        </a:p>
      </dgm:t>
    </dgm:pt>
    <dgm:pt modelId="{80D8348A-C45A-4140-974E-AA0DB1EE8C65}" type="sibTrans" cxnId="{6977E0D1-4DF9-42A4-8388-0F9BEBB84142}">
      <dgm:prSet/>
      <dgm:spPr/>
      <dgm:t>
        <a:bodyPr/>
        <a:lstStyle/>
        <a:p>
          <a:endParaRPr lang="en-US"/>
        </a:p>
      </dgm:t>
    </dgm:pt>
    <dgm:pt modelId="{C26FDA62-250C-4180-B892-51203C40065C}">
      <dgm:prSet phldrT="[Text]"/>
      <dgm:spPr/>
      <dgm:t>
        <a:bodyPr/>
        <a:lstStyle/>
        <a:p>
          <a:r>
            <a:rPr lang="en-US" dirty="0" smtClean="0"/>
            <a:t>*Movie </a:t>
          </a:r>
          <a:r>
            <a:rPr lang="en-US" dirty="0"/>
            <a:t>Options</a:t>
          </a:r>
        </a:p>
      </dgm:t>
    </dgm:pt>
    <dgm:pt modelId="{22443DFE-BE0C-4BEE-AAAE-9E44085254CF}" type="parTrans" cxnId="{98206AD6-0F88-4C0E-9124-7F592E1B95A7}">
      <dgm:prSet/>
      <dgm:spPr/>
      <dgm:t>
        <a:bodyPr/>
        <a:lstStyle/>
        <a:p>
          <a:endParaRPr lang="en-US"/>
        </a:p>
      </dgm:t>
    </dgm:pt>
    <dgm:pt modelId="{F78EA805-F48E-4F4C-8195-26ED1C2064FA}" type="sibTrans" cxnId="{98206AD6-0F88-4C0E-9124-7F592E1B95A7}">
      <dgm:prSet/>
      <dgm:spPr/>
      <dgm:t>
        <a:bodyPr/>
        <a:lstStyle/>
        <a:p>
          <a:endParaRPr lang="en-US"/>
        </a:p>
      </dgm:t>
    </dgm:pt>
    <dgm:pt modelId="{A5E6F222-6424-423E-A127-B3AA71AF37D2}">
      <dgm:prSet phldrT="[Text]"/>
      <dgm:spPr/>
      <dgm:t>
        <a:bodyPr/>
        <a:lstStyle/>
        <a:p>
          <a:r>
            <a:rPr lang="en-US" dirty="0" smtClean="0"/>
            <a:t>Planning Sheet*</a:t>
          </a:r>
          <a:endParaRPr lang="en-US" dirty="0"/>
        </a:p>
      </dgm:t>
    </dgm:pt>
    <dgm:pt modelId="{07E76BB8-7B65-4795-A329-C7965475D4BB}" type="parTrans" cxnId="{C039ECCF-11F1-4431-B878-A8EF6D3D0ED1}">
      <dgm:prSet/>
      <dgm:spPr/>
      <dgm:t>
        <a:bodyPr/>
        <a:lstStyle/>
        <a:p>
          <a:endParaRPr lang="en-US"/>
        </a:p>
      </dgm:t>
    </dgm:pt>
    <dgm:pt modelId="{C64E64E4-E7F8-4121-9F75-C6E65F13FD64}" type="sibTrans" cxnId="{C039ECCF-11F1-4431-B878-A8EF6D3D0ED1}">
      <dgm:prSet/>
      <dgm:spPr/>
      <dgm:t>
        <a:bodyPr/>
        <a:lstStyle/>
        <a:p>
          <a:endParaRPr lang="en-US"/>
        </a:p>
      </dgm:t>
    </dgm:pt>
    <dgm:pt modelId="{B469E0C1-4AAC-4868-A91D-BEC10B37DC4E}">
      <dgm:prSet phldrT="[Text]"/>
      <dgm:spPr/>
      <dgm:t>
        <a:bodyPr/>
        <a:lstStyle/>
        <a:p>
          <a:r>
            <a:rPr lang="en-US"/>
            <a:t>Writing Partners</a:t>
          </a:r>
        </a:p>
      </dgm:t>
    </dgm:pt>
    <dgm:pt modelId="{C884BA3D-6EEC-4131-ADF1-E2C34816736C}" type="parTrans" cxnId="{3E50326D-6053-49A5-A4C6-B0D0C061D371}">
      <dgm:prSet/>
      <dgm:spPr/>
      <dgm:t>
        <a:bodyPr/>
        <a:lstStyle/>
        <a:p>
          <a:endParaRPr lang="en-US"/>
        </a:p>
      </dgm:t>
    </dgm:pt>
    <dgm:pt modelId="{1DAF77ED-B6FB-4DF5-95A5-36892D54B0B1}" type="sibTrans" cxnId="{3E50326D-6053-49A5-A4C6-B0D0C061D371}">
      <dgm:prSet/>
      <dgm:spPr/>
      <dgm:t>
        <a:bodyPr/>
        <a:lstStyle/>
        <a:p>
          <a:endParaRPr lang="en-US"/>
        </a:p>
      </dgm:t>
    </dgm:pt>
    <dgm:pt modelId="{9E2C3919-78AF-437E-96FC-AAB72CBDC023}">
      <dgm:prSet phldrT="[Text]"/>
      <dgm:spPr/>
      <dgm:t>
        <a:bodyPr/>
        <a:lstStyle/>
        <a:p>
          <a:r>
            <a:rPr lang="en-US"/>
            <a:t>Peer Pitches</a:t>
          </a:r>
        </a:p>
      </dgm:t>
    </dgm:pt>
    <dgm:pt modelId="{E1CFFC9D-03B6-43DA-87DD-B51853047145}" type="parTrans" cxnId="{C5CFF496-96DB-4F75-B5AF-C1BB9DDB42A8}">
      <dgm:prSet/>
      <dgm:spPr/>
      <dgm:t>
        <a:bodyPr/>
        <a:lstStyle/>
        <a:p>
          <a:endParaRPr lang="en-US"/>
        </a:p>
      </dgm:t>
    </dgm:pt>
    <dgm:pt modelId="{14523763-9174-4335-9AD5-14899BEE24F3}" type="sibTrans" cxnId="{C5CFF496-96DB-4F75-B5AF-C1BB9DDB42A8}">
      <dgm:prSet/>
      <dgm:spPr/>
      <dgm:t>
        <a:bodyPr/>
        <a:lstStyle/>
        <a:p>
          <a:endParaRPr lang="en-US"/>
        </a:p>
      </dgm:t>
    </dgm:pt>
    <dgm:pt modelId="{F0438AFA-A8C2-4872-B647-6D01F1312E96}">
      <dgm:prSet phldrT="[Text]"/>
      <dgm:spPr/>
      <dgm:t>
        <a:bodyPr/>
        <a:lstStyle/>
        <a:p>
          <a:r>
            <a:rPr lang="en-US"/>
            <a:t>Confer-ences</a:t>
          </a:r>
        </a:p>
      </dgm:t>
    </dgm:pt>
    <dgm:pt modelId="{BE0B92DC-8C7F-4004-874C-EE5BCB259BB4}" type="parTrans" cxnId="{5C238B6D-D147-45C8-A8DA-FAEAD2034AC7}">
      <dgm:prSet/>
      <dgm:spPr/>
      <dgm:t>
        <a:bodyPr/>
        <a:lstStyle/>
        <a:p>
          <a:endParaRPr lang="en-US"/>
        </a:p>
      </dgm:t>
    </dgm:pt>
    <dgm:pt modelId="{F6B2EFE2-4652-41B2-8992-5DB44404CF35}" type="sibTrans" cxnId="{5C238B6D-D147-45C8-A8DA-FAEAD2034AC7}">
      <dgm:prSet/>
      <dgm:spPr/>
      <dgm:t>
        <a:bodyPr/>
        <a:lstStyle/>
        <a:p>
          <a:endParaRPr lang="en-US"/>
        </a:p>
      </dgm:t>
    </dgm:pt>
    <dgm:pt modelId="{C6318FB8-46FD-4C4D-A33C-431DEF449DB6}">
      <dgm:prSet phldrT="[Text]"/>
      <dgm:spPr/>
      <dgm:t>
        <a:bodyPr/>
        <a:lstStyle/>
        <a:p>
          <a:r>
            <a:rPr lang="en-US"/>
            <a:t>Draft, Revise, Edit</a:t>
          </a:r>
        </a:p>
      </dgm:t>
    </dgm:pt>
    <dgm:pt modelId="{4DB6BA1C-0C77-4D53-B7D5-0A78654F9BBE}" type="parTrans" cxnId="{0828A274-6032-497A-8F58-51A14B193762}">
      <dgm:prSet/>
      <dgm:spPr/>
      <dgm:t>
        <a:bodyPr/>
        <a:lstStyle/>
        <a:p>
          <a:endParaRPr lang="en-US"/>
        </a:p>
      </dgm:t>
    </dgm:pt>
    <dgm:pt modelId="{12E2673F-EE67-43DD-A6A0-FACF66AA0AA2}" type="sibTrans" cxnId="{0828A274-6032-497A-8F58-51A14B193762}">
      <dgm:prSet/>
      <dgm:spPr/>
      <dgm:t>
        <a:bodyPr/>
        <a:lstStyle/>
        <a:p>
          <a:endParaRPr lang="en-US"/>
        </a:p>
      </dgm:t>
    </dgm:pt>
    <dgm:pt modelId="{593A5C13-5473-4B2F-9011-A699529128FF}" type="pres">
      <dgm:prSet presAssocID="{A3DE6F42-EA41-4ACD-886A-7F93915B870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FAA96CE-39D7-4C66-B7AA-FBFA07D48117}" type="pres">
      <dgm:prSet presAssocID="{39CF8F4C-DB3D-4863-A124-DD719197A444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66076099-C529-4908-921A-EC4E268B778F}" type="pres">
      <dgm:prSet presAssocID="{C26FDA62-250C-4180-B892-51203C40065C}" presName="Accent1" presStyleCnt="0"/>
      <dgm:spPr/>
    </dgm:pt>
    <dgm:pt modelId="{722DCBC7-1836-470E-B811-88467CFA0F41}" type="pres">
      <dgm:prSet presAssocID="{C26FDA62-250C-4180-B892-51203C40065C}" presName="Accent" presStyleLbl="bgShp" presStyleIdx="0" presStyleCnt="6"/>
      <dgm:spPr/>
    </dgm:pt>
    <dgm:pt modelId="{2CF6DE1B-A9E5-4895-99FC-FFCC79BAFE1F}" type="pres">
      <dgm:prSet presAssocID="{C26FDA62-250C-4180-B892-51203C40065C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D2C59-FA82-4459-B8DF-7E93B5E26347}" type="pres">
      <dgm:prSet presAssocID="{A5E6F222-6424-423E-A127-B3AA71AF37D2}" presName="Accent2" presStyleCnt="0"/>
      <dgm:spPr/>
    </dgm:pt>
    <dgm:pt modelId="{D86847D4-9B2D-4C80-8000-978BA457C856}" type="pres">
      <dgm:prSet presAssocID="{A5E6F222-6424-423E-A127-B3AA71AF37D2}" presName="Accent" presStyleLbl="bgShp" presStyleIdx="1" presStyleCnt="6"/>
      <dgm:spPr/>
    </dgm:pt>
    <dgm:pt modelId="{D4679CC8-7FE8-4650-B0DE-DD59D811DDBB}" type="pres">
      <dgm:prSet presAssocID="{A5E6F222-6424-423E-A127-B3AA71AF37D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7DF73E-08A6-432A-B7CE-367ED47227DE}" type="pres">
      <dgm:prSet presAssocID="{B469E0C1-4AAC-4868-A91D-BEC10B37DC4E}" presName="Accent3" presStyleCnt="0"/>
      <dgm:spPr/>
    </dgm:pt>
    <dgm:pt modelId="{E97DFAA8-5F01-43B4-B4F0-28FE0B640369}" type="pres">
      <dgm:prSet presAssocID="{B469E0C1-4AAC-4868-A91D-BEC10B37DC4E}" presName="Accent" presStyleLbl="bgShp" presStyleIdx="2" presStyleCnt="6"/>
      <dgm:spPr/>
    </dgm:pt>
    <dgm:pt modelId="{F5EF5351-AEDB-40E0-82C6-9AB3A5A916FC}" type="pres">
      <dgm:prSet presAssocID="{B469E0C1-4AAC-4868-A91D-BEC10B37DC4E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9C0A0-247C-4B08-90B6-58F7CAB1E60E}" type="pres">
      <dgm:prSet presAssocID="{9E2C3919-78AF-437E-96FC-AAB72CBDC023}" presName="Accent4" presStyleCnt="0"/>
      <dgm:spPr/>
    </dgm:pt>
    <dgm:pt modelId="{BE098281-9A24-4208-A1E5-3382F7D11DA9}" type="pres">
      <dgm:prSet presAssocID="{9E2C3919-78AF-437E-96FC-AAB72CBDC023}" presName="Accent" presStyleLbl="bgShp" presStyleIdx="3" presStyleCnt="6"/>
      <dgm:spPr/>
    </dgm:pt>
    <dgm:pt modelId="{550C6522-5743-4861-878E-48713BE87B4A}" type="pres">
      <dgm:prSet presAssocID="{9E2C3919-78AF-437E-96FC-AAB72CBDC023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CC155B-2316-44B4-A772-7D65E2D205B5}" type="pres">
      <dgm:prSet presAssocID="{F0438AFA-A8C2-4872-B647-6D01F1312E96}" presName="Accent5" presStyleCnt="0"/>
      <dgm:spPr/>
    </dgm:pt>
    <dgm:pt modelId="{2CAEC7DA-1551-41FF-A733-920B1CC6E974}" type="pres">
      <dgm:prSet presAssocID="{F0438AFA-A8C2-4872-B647-6D01F1312E96}" presName="Accent" presStyleLbl="bgShp" presStyleIdx="4" presStyleCnt="6"/>
      <dgm:spPr/>
    </dgm:pt>
    <dgm:pt modelId="{2C377C8C-F72F-4F84-8407-62DF9CA67E69}" type="pres">
      <dgm:prSet presAssocID="{F0438AFA-A8C2-4872-B647-6D01F1312E96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06BD5-09AD-466A-AFB1-FC8A7D4C485D}" type="pres">
      <dgm:prSet presAssocID="{C6318FB8-46FD-4C4D-A33C-431DEF449DB6}" presName="Accent6" presStyleCnt="0"/>
      <dgm:spPr/>
    </dgm:pt>
    <dgm:pt modelId="{93312C67-C389-45EA-8BFA-BC6755D9D945}" type="pres">
      <dgm:prSet presAssocID="{C6318FB8-46FD-4C4D-A33C-431DEF449DB6}" presName="Accent" presStyleLbl="bgShp" presStyleIdx="5" presStyleCnt="6"/>
      <dgm:spPr/>
    </dgm:pt>
    <dgm:pt modelId="{CB741475-02F9-492B-8B74-6045EC686A0E}" type="pres">
      <dgm:prSet presAssocID="{C6318FB8-46FD-4C4D-A33C-431DEF449DB6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5917A7-3CDC-4B55-B178-57F59E8E0BF4}" type="presOf" srcId="{C26FDA62-250C-4180-B892-51203C40065C}" destId="{2CF6DE1B-A9E5-4895-99FC-FFCC79BAFE1F}" srcOrd="0" destOrd="0" presId="urn:microsoft.com/office/officeart/2011/layout/HexagonRadial"/>
    <dgm:cxn modelId="{C039ECCF-11F1-4431-B878-A8EF6D3D0ED1}" srcId="{39CF8F4C-DB3D-4863-A124-DD719197A444}" destId="{A5E6F222-6424-423E-A127-B3AA71AF37D2}" srcOrd="1" destOrd="0" parTransId="{07E76BB8-7B65-4795-A329-C7965475D4BB}" sibTransId="{C64E64E4-E7F8-4121-9F75-C6E65F13FD64}"/>
    <dgm:cxn modelId="{3E50326D-6053-49A5-A4C6-B0D0C061D371}" srcId="{39CF8F4C-DB3D-4863-A124-DD719197A444}" destId="{B469E0C1-4AAC-4868-A91D-BEC10B37DC4E}" srcOrd="2" destOrd="0" parTransId="{C884BA3D-6EEC-4131-ADF1-E2C34816736C}" sibTransId="{1DAF77ED-B6FB-4DF5-95A5-36892D54B0B1}"/>
    <dgm:cxn modelId="{C5CFF496-96DB-4F75-B5AF-C1BB9DDB42A8}" srcId="{39CF8F4C-DB3D-4863-A124-DD719197A444}" destId="{9E2C3919-78AF-437E-96FC-AAB72CBDC023}" srcOrd="3" destOrd="0" parTransId="{E1CFFC9D-03B6-43DA-87DD-B51853047145}" sibTransId="{14523763-9174-4335-9AD5-14899BEE24F3}"/>
    <dgm:cxn modelId="{6A2DA04F-DEBD-4491-8ECB-1807E444AFC1}" type="presOf" srcId="{F0438AFA-A8C2-4872-B647-6D01F1312E96}" destId="{2C377C8C-F72F-4F84-8407-62DF9CA67E69}" srcOrd="0" destOrd="0" presId="urn:microsoft.com/office/officeart/2011/layout/HexagonRadial"/>
    <dgm:cxn modelId="{46284E06-C176-4196-939B-A9356A56BB21}" type="presOf" srcId="{39CF8F4C-DB3D-4863-A124-DD719197A444}" destId="{9FAA96CE-39D7-4C66-B7AA-FBFA07D48117}" srcOrd="0" destOrd="0" presId="urn:microsoft.com/office/officeart/2011/layout/HexagonRadial"/>
    <dgm:cxn modelId="{98206AD6-0F88-4C0E-9124-7F592E1B95A7}" srcId="{39CF8F4C-DB3D-4863-A124-DD719197A444}" destId="{C26FDA62-250C-4180-B892-51203C40065C}" srcOrd="0" destOrd="0" parTransId="{22443DFE-BE0C-4BEE-AAAE-9E44085254CF}" sibTransId="{F78EA805-F48E-4F4C-8195-26ED1C2064FA}"/>
    <dgm:cxn modelId="{5C238B6D-D147-45C8-A8DA-FAEAD2034AC7}" srcId="{39CF8F4C-DB3D-4863-A124-DD719197A444}" destId="{F0438AFA-A8C2-4872-B647-6D01F1312E96}" srcOrd="4" destOrd="0" parTransId="{BE0B92DC-8C7F-4004-874C-EE5BCB259BB4}" sibTransId="{F6B2EFE2-4652-41B2-8992-5DB44404CF35}"/>
    <dgm:cxn modelId="{9ED17363-D6DB-4B00-9138-66EE731488BC}" type="presOf" srcId="{C6318FB8-46FD-4C4D-A33C-431DEF449DB6}" destId="{CB741475-02F9-492B-8B74-6045EC686A0E}" srcOrd="0" destOrd="0" presId="urn:microsoft.com/office/officeart/2011/layout/HexagonRadial"/>
    <dgm:cxn modelId="{6977E0D1-4DF9-42A4-8388-0F9BEBB84142}" srcId="{A3DE6F42-EA41-4ACD-886A-7F93915B870D}" destId="{39CF8F4C-DB3D-4863-A124-DD719197A444}" srcOrd="0" destOrd="0" parTransId="{226A02B3-3078-4161-AA59-D030E1B37952}" sibTransId="{80D8348A-C45A-4140-974E-AA0DB1EE8C65}"/>
    <dgm:cxn modelId="{24473296-F3CB-4DC7-AB5C-2F00B3F01311}" type="presOf" srcId="{A3DE6F42-EA41-4ACD-886A-7F93915B870D}" destId="{593A5C13-5473-4B2F-9011-A699529128FF}" srcOrd="0" destOrd="0" presId="urn:microsoft.com/office/officeart/2011/layout/HexagonRadial"/>
    <dgm:cxn modelId="{420AB494-BDC4-42E4-8217-2BC488C40944}" type="presOf" srcId="{A5E6F222-6424-423E-A127-B3AA71AF37D2}" destId="{D4679CC8-7FE8-4650-B0DE-DD59D811DDBB}" srcOrd="0" destOrd="0" presId="urn:microsoft.com/office/officeart/2011/layout/HexagonRadial"/>
    <dgm:cxn modelId="{8C290AEB-B9E7-40BA-AEDB-4042827CB820}" type="presOf" srcId="{9E2C3919-78AF-437E-96FC-AAB72CBDC023}" destId="{550C6522-5743-4861-878E-48713BE87B4A}" srcOrd="0" destOrd="0" presId="urn:microsoft.com/office/officeart/2011/layout/HexagonRadial"/>
    <dgm:cxn modelId="{0828A274-6032-497A-8F58-51A14B193762}" srcId="{39CF8F4C-DB3D-4863-A124-DD719197A444}" destId="{C6318FB8-46FD-4C4D-A33C-431DEF449DB6}" srcOrd="5" destOrd="0" parTransId="{4DB6BA1C-0C77-4D53-B7D5-0A78654F9BBE}" sibTransId="{12E2673F-EE67-43DD-A6A0-FACF66AA0AA2}"/>
    <dgm:cxn modelId="{D41F8BDB-D84A-4038-8EF8-70C76967293F}" type="presOf" srcId="{B469E0C1-4AAC-4868-A91D-BEC10B37DC4E}" destId="{F5EF5351-AEDB-40E0-82C6-9AB3A5A916FC}" srcOrd="0" destOrd="0" presId="urn:microsoft.com/office/officeart/2011/layout/HexagonRadial"/>
    <dgm:cxn modelId="{5BE4AAAD-2160-4F75-AA51-B3D8A9CF9243}" type="presParOf" srcId="{593A5C13-5473-4B2F-9011-A699529128FF}" destId="{9FAA96CE-39D7-4C66-B7AA-FBFA07D48117}" srcOrd="0" destOrd="0" presId="urn:microsoft.com/office/officeart/2011/layout/HexagonRadial"/>
    <dgm:cxn modelId="{4499731E-5AE6-489A-87BA-A35C98C54FDB}" type="presParOf" srcId="{593A5C13-5473-4B2F-9011-A699529128FF}" destId="{66076099-C529-4908-921A-EC4E268B778F}" srcOrd="1" destOrd="0" presId="urn:microsoft.com/office/officeart/2011/layout/HexagonRadial"/>
    <dgm:cxn modelId="{811DC2B4-C6E5-44FD-8C01-ACEE8780FFAC}" type="presParOf" srcId="{66076099-C529-4908-921A-EC4E268B778F}" destId="{722DCBC7-1836-470E-B811-88467CFA0F41}" srcOrd="0" destOrd="0" presId="urn:microsoft.com/office/officeart/2011/layout/HexagonRadial"/>
    <dgm:cxn modelId="{9DAB6003-54E1-4CCC-A861-2436629D61FB}" type="presParOf" srcId="{593A5C13-5473-4B2F-9011-A699529128FF}" destId="{2CF6DE1B-A9E5-4895-99FC-FFCC79BAFE1F}" srcOrd="2" destOrd="0" presId="urn:microsoft.com/office/officeart/2011/layout/HexagonRadial"/>
    <dgm:cxn modelId="{0BD613FC-23ED-4D65-8709-884EEAF26B26}" type="presParOf" srcId="{593A5C13-5473-4B2F-9011-A699529128FF}" destId="{E31D2C59-FA82-4459-B8DF-7E93B5E26347}" srcOrd="3" destOrd="0" presId="urn:microsoft.com/office/officeart/2011/layout/HexagonRadial"/>
    <dgm:cxn modelId="{216B8336-19BF-4EC2-9ED4-F13A5D2FB4B8}" type="presParOf" srcId="{E31D2C59-FA82-4459-B8DF-7E93B5E26347}" destId="{D86847D4-9B2D-4C80-8000-978BA457C856}" srcOrd="0" destOrd="0" presId="urn:microsoft.com/office/officeart/2011/layout/HexagonRadial"/>
    <dgm:cxn modelId="{81750F89-058B-4BA4-81E9-E4763E53CC6D}" type="presParOf" srcId="{593A5C13-5473-4B2F-9011-A699529128FF}" destId="{D4679CC8-7FE8-4650-B0DE-DD59D811DDBB}" srcOrd="4" destOrd="0" presId="urn:microsoft.com/office/officeart/2011/layout/HexagonRadial"/>
    <dgm:cxn modelId="{063DD1E7-A98C-4350-A058-96F61FCF6455}" type="presParOf" srcId="{593A5C13-5473-4B2F-9011-A699529128FF}" destId="{E87DF73E-08A6-432A-B7CE-367ED47227DE}" srcOrd="5" destOrd="0" presId="urn:microsoft.com/office/officeart/2011/layout/HexagonRadial"/>
    <dgm:cxn modelId="{005DD000-1281-41E8-A7B1-1B3B60679337}" type="presParOf" srcId="{E87DF73E-08A6-432A-B7CE-367ED47227DE}" destId="{E97DFAA8-5F01-43B4-B4F0-28FE0B640369}" srcOrd="0" destOrd="0" presId="urn:microsoft.com/office/officeart/2011/layout/HexagonRadial"/>
    <dgm:cxn modelId="{6BA5B4FF-F9C2-4FC6-BEBB-B6DEDF1C5328}" type="presParOf" srcId="{593A5C13-5473-4B2F-9011-A699529128FF}" destId="{F5EF5351-AEDB-40E0-82C6-9AB3A5A916FC}" srcOrd="6" destOrd="0" presId="urn:microsoft.com/office/officeart/2011/layout/HexagonRadial"/>
    <dgm:cxn modelId="{940AF79A-FF1B-4CC0-A14F-DACFFA5643B8}" type="presParOf" srcId="{593A5C13-5473-4B2F-9011-A699529128FF}" destId="{5CA9C0A0-247C-4B08-90B6-58F7CAB1E60E}" srcOrd="7" destOrd="0" presId="urn:microsoft.com/office/officeart/2011/layout/HexagonRadial"/>
    <dgm:cxn modelId="{CE2E90F5-75B7-4350-B248-F61542FE7AC9}" type="presParOf" srcId="{5CA9C0A0-247C-4B08-90B6-58F7CAB1E60E}" destId="{BE098281-9A24-4208-A1E5-3382F7D11DA9}" srcOrd="0" destOrd="0" presId="urn:microsoft.com/office/officeart/2011/layout/HexagonRadial"/>
    <dgm:cxn modelId="{0B56C529-72B0-4EE8-B26F-B0093B40868A}" type="presParOf" srcId="{593A5C13-5473-4B2F-9011-A699529128FF}" destId="{550C6522-5743-4861-878E-48713BE87B4A}" srcOrd="8" destOrd="0" presId="urn:microsoft.com/office/officeart/2011/layout/HexagonRadial"/>
    <dgm:cxn modelId="{61474415-A32D-47B9-8380-00990FC82985}" type="presParOf" srcId="{593A5C13-5473-4B2F-9011-A699529128FF}" destId="{73CC155B-2316-44B4-A772-7D65E2D205B5}" srcOrd="9" destOrd="0" presId="urn:microsoft.com/office/officeart/2011/layout/HexagonRadial"/>
    <dgm:cxn modelId="{96E98625-D42F-4C0F-999A-EE32598699DD}" type="presParOf" srcId="{73CC155B-2316-44B4-A772-7D65E2D205B5}" destId="{2CAEC7DA-1551-41FF-A733-920B1CC6E974}" srcOrd="0" destOrd="0" presId="urn:microsoft.com/office/officeart/2011/layout/HexagonRadial"/>
    <dgm:cxn modelId="{A59E919F-B8C4-4936-AC63-FF703D3C5CD3}" type="presParOf" srcId="{593A5C13-5473-4B2F-9011-A699529128FF}" destId="{2C377C8C-F72F-4F84-8407-62DF9CA67E69}" srcOrd="10" destOrd="0" presId="urn:microsoft.com/office/officeart/2011/layout/HexagonRadial"/>
    <dgm:cxn modelId="{4BA7C4F1-E6DB-4AF3-B7BF-415AC0DA1201}" type="presParOf" srcId="{593A5C13-5473-4B2F-9011-A699529128FF}" destId="{2FA06BD5-09AD-466A-AFB1-FC8A7D4C485D}" srcOrd="11" destOrd="0" presId="urn:microsoft.com/office/officeart/2011/layout/HexagonRadial"/>
    <dgm:cxn modelId="{EB87F4BF-1C85-4671-B099-0B345C683A83}" type="presParOf" srcId="{2FA06BD5-09AD-466A-AFB1-FC8A7D4C485D}" destId="{93312C67-C389-45EA-8BFA-BC6755D9D945}" srcOrd="0" destOrd="0" presId="urn:microsoft.com/office/officeart/2011/layout/HexagonRadial"/>
    <dgm:cxn modelId="{C3EF954A-0C98-45AD-BAFB-EBC7FEE1D84D}" type="presParOf" srcId="{593A5C13-5473-4B2F-9011-A699529128FF}" destId="{CB741475-02F9-492B-8B74-6045EC686A0E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3999D-7687-47EE-97A5-50879F799816}">
      <dsp:nvSpPr>
        <dsp:cNvPr id="0" name=""/>
        <dsp:cNvSpPr/>
      </dsp:nvSpPr>
      <dsp:spPr>
        <a:xfrm>
          <a:off x="4883519" y="3832669"/>
          <a:ext cx="3980476" cy="1754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Claims and Thesis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Themes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Movie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Final Drafts</a:t>
          </a:r>
        </a:p>
      </dsp:txBody>
      <dsp:txXfrm>
        <a:off x="6116211" y="4309945"/>
        <a:ext cx="2709233" cy="1239078"/>
      </dsp:txXfrm>
    </dsp:sp>
    <dsp:sp modelId="{8F7C1A9B-6C0D-428C-AE31-F6D24A825BE1}">
      <dsp:nvSpPr>
        <dsp:cNvPr id="0" name=""/>
        <dsp:cNvSpPr/>
      </dsp:nvSpPr>
      <dsp:spPr>
        <a:xfrm>
          <a:off x="0" y="3809996"/>
          <a:ext cx="4823423" cy="1754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Peer Writing Process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Movie Creation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Collaboration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Multimedia Models</a:t>
          </a:r>
        </a:p>
      </dsp:txBody>
      <dsp:txXfrm>
        <a:off x="38550" y="4287272"/>
        <a:ext cx="3299296" cy="1239078"/>
      </dsp:txXfrm>
    </dsp:sp>
    <dsp:sp modelId="{0117D0F8-BC1B-4E06-8217-6441F7314DB9}">
      <dsp:nvSpPr>
        <dsp:cNvPr id="0" name=""/>
        <dsp:cNvSpPr/>
      </dsp:nvSpPr>
      <dsp:spPr>
        <a:xfrm>
          <a:off x="5051051" y="21771"/>
          <a:ext cx="3812943" cy="1754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Class Discussions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Past Student Examples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Informal Writing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"Small" Writing</a:t>
          </a:r>
        </a:p>
      </dsp:txBody>
      <dsp:txXfrm>
        <a:off x="6233484" y="60321"/>
        <a:ext cx="2591960" cy="1239078"/>
      </dsp:txXfrm>
    </dsp:sp>
    <dsp:sp modelId="{2750CCB9-19B1-4057-8DF6-41D4F2537F34}">
      <dsp:nvSpPr>
        <dsp:cNvPr id="0" name=""/>
        <dsp:cNvSpPr/>
      </dsp:nvSpPr>
      <dsp:spPr>
        <a:xfrm>
          <a:off x="0" y="-34499"/>
          <a:ext cx="4724783" cy="2030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Literature as Knowledge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Conduct Research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Peer Interaction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Literature as Models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Nonfiction Models</a:t>
          </a:r>
          <a:endParaRPr lang="en-US" sz="2000" kern="1200" dirty="0"/>
        </a:p>
      </dsp:txBody>
      <dsp:txXfrm>
        <a:off x="44612" y="10113"/>
        <a:ext cx="3218124" cy="1433949"/>
      </dsp:txXfrm>
    </dsp:sp>
    <dsp:sp modelId="{69814C72-F677-4B45-8CBB-B08B3C3645E2}">
      <dsp:nvSpPr>
        <dsp:cNvPr id="0" name=""/>
        <dsp:cNvSpPr/>
      </dsp:nvSpPr>
      <dsp:spPr>
        <a:xfrm>
          <a:off x="2023491" y="347091"/>
          <a:ext cx="2374605" cy="237460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Gather </a:t>
          </a:r>
          <a:r>
            <a:rPr lang="en-US" sz="2000" b="1" kern="1200" dirty="0"/>
            <a:t>Info</a:t>
          </a:r>
        </a:p>
      </dsp:txBody>
      <dsp:txXfrm>
        <a:off x="2718997" y="1042597"/>
        <a:ext cx="1679099" cy="1679099"/>
      </dsp:txXfrm>
    </dsp:sp>
    <dsp:sp modelId="{8D128012-392E-4600-AE37-D9E41999E710}">
      <dsp:nvSpPr>
        <dsp:cNvPr id="0" name=""/>
        <dsp:cNvSpPr/>
      </dsp:nvSpPr>
      <dsp:spPr>
        <a:xfrm rot="5400000">
          <a:off x="4507778" y="347091"/>
          <a:ext cx="2374605" cy="237460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Analyze </a:t>
          </a:r>
          <a:r>
            <a:rPr lang="en-US" sz="2100" b="1" kern="1200" dirty="0"/>
            <a:t>Info</a:t>
          </a:r>
        </a:p>
      </dsp:txBody>
      <dsp:txXfrm rot="-5400000">
        <a:off x="4507778" y="1042597"/>
        <a:ext cx="1679099" cy="1679099"/>
      </dsp:txXfrm>
    </dsp:sp>
    <dsp:sp modelId="{BA49C72D-96E2-435D-8256-35EBD1B04C78}">
      <dsp:nvSpPr>
        <dsp:cNvPr id="0" name=""/>
        <dsp:cNvSpPr/>
      </dsp:nvSpPr>
      <dsp:spPr>
        <a:xfrm rot="10800000">
          <a:off x="4507778" y="2831378"/>
          <a:ext cx="2374605" cy="237460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Synthesize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-Create</a:t>
          </a:r>
          <a:endParaRPr lang="en-US" sz="2100" b="1" kern="1200" dirty="0"/>
        </a:p>
      </dsp:txBody>
      <dsp:txXfrm rot="10800000">
        <a:off x="4507778" y="2831378"/>
        <a:ext cx="1679099" cy="1679099"/>
      </dsp:txXfrm>
    </dsp:sp>
    <dsp:sp modelId="{A219677E-C06C-45C7-8692-33E043971441}">
      <dsp:nvSpPr>
        <dsp:cNvPr id="0" name=""/>
        <dsp:cNvSpPr/>
      </dsp:nvSpPr>
      <dsp:spPr>
        <a:xfrm rot="16200000">
          <a:off x="2023491" y="2831378"/>
          <a:ext cx="2374605" cy="237460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Evaluate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-Feedback</a:t>
          </a:r>
          <a:endParaRPr lang="en-US" sz="2100" b="1" kern="1200" dirty="0"/>
        </a:p>
      </dsp:txBody>
      <dsp:txXfrm rot="5400000">
        <a:off x="2718997" y="2831378"/>
        <a:ext cx="1679099" cy="1679099"/>
      </dsp:txXfrm>
    </dsp:sp>
    <dsp:sp modelId="{8AE9779A-80FC-4DCE-A283-C1AC4BECC53A}">
      <dsp:nvSpPr>
        <dsp:cNvPr id="0" name=""/>
        <dsp:cNvSpPr/>
      </dsp:nvSpPr>
      <dsp:spPr>
        <a:xfrm>
          <a:off x="4043002" y="2282970"/>
          <a:ext cx="819869" cy="71292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FA9D7D-3769-45D9-81C9-90DCB3DF08BB}">
      <dsp:nvSpPr>
        <dsp:cNvPr id="0" name=""/>
        <dsp:cNvSpPr/>
      </dsp:nvSpPr>
      <dsp:spPr>
        <a:xfrm rot="10800000">
          <a:off x="4043002" y="2557174"/>
          <a:ext cx="819869" cy="71292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B6C78C-2721-4BFD-91D4-AFDB9D5B264C}">
      <dsp:nvSpPr>
        <dsp:cNvPr id="0" name=""/>
        <dsp:cNvSpPr/>
      </dsp:nvSpPr>
      <dsp:spPr>
        <a:xfrm>
          <a:off x="1000" y="334"/>
          <a:ext cx="8713374" cy="1450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/>
            <a:t>Research Paper</a:t>
          </a:r>
        </a:p>
      </dsp:txBody>
      <dsp:txXfrm>
        <a:off x="43498" y="42832"/>
        <a:ext cx="8628378" cy="1365994"/>
      </dsp:txXfrm>
    </dsp:sp>
    <dsp:sp modelId="{4E2BCCAA-9CD7-4271-828A-CC5574E505EB}">
      <dsp:nvSpPr>
        <dsp:cNvPr id="0" name=""/>
        <dsp:cNvSpPr/>
      </dsp:nvSpPr>
      <dsp:spPr>
        <a:xfrm>
          <a:off x="1000" y="1603367"/>
          <a:ext cx="5691846" cy="1450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/>
            <a:t>Research, Evaluate Models</a:t>
          </a:r>
        </a:p>
      </dsp:txBody>
      <dsp:txXfrm>
        <a:off x="43498" y="1645865"/>
        <a:ext cx="5606850" cy="1365994"/>
      </dsp:txXfrm>
    </dsp:sp>
    <dsp:sp modelId="{14F9B1EF-5076-402D-8999-C56F728A6F77}">
      <dsp:nvSpPr>
        <dsp:cNvPr id="0" name=""/>
        <dsp:cNvSpPr/>
      </dsp:nvSpPr>
      <dsp:spPr>
        <a:xfrm>
          <a:off x="1000" y="3206400"/>
          <a:ext cx="2787388" cy="1450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Claims, drafts, revisions</a:t>
          </a:r>
        </a:p>
      </dsp:txBody>
      <dsp:txXfrm>
        <a:off x="43498" y="3248898"/>
        <a:ext cx="2702392" cy="1365994"/>
      </dsp:txXfrm>
    </dsp:sp>
    <dsp:sp modelId="{35E03A64-1317-4D5C-8FEA-724E2F3CD663}">
      <dsp:nvSpPr>
        <dsp:cNvPr id="0" name=""/>
        <dsp:cNvSpPr/>
      </dsp:nvSpPr>
      <dsp:spPr>
        <a:xfrm>
          <a:off x="2905458" y="3206400"/>
          <a:ext cx="2787388" cy="1450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Peer evaluations</a:t>
          </a:r>
        </a:p>
      </dsp:txBody>
      <dsp:txXfrm>
        <a:off x="2947956" y="3248898"/>
        <a:ext cx="2702392" cy="1365994"/>
      </dsp:txXfrm>
    </dsp:sp>
    <dsp:sp modelId="{55E1C5A0-716B-4DDE-B51C-8D40AA57072B}">
      <dsp:nvSpPr>
        <dsp:cNvPr id="0" name=""/>
        <dsp:cNvSpPr/>
      </dsp:nvSpPr>
      <dsp:spPr>
        <a:xfrm>
          <a:off x="5926986" y="1603367"/>
          <a:ext cx="2787388" cy="1450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/>
            <a:t>Literature</a:t>
          </a:r>
        </a:p>
      </dsp:txBody>
      <dsp:txXfrm>
        <a:off x="5969484" y="1645865"/>
        <a:ext cx="2702392" cy="1365994"/>
      </dsp:txXfrm>
    </dsp:sp>
    <dsp:sp modelId="{9BEB8D1C-CD5B-4742-856D-D918E0418A08}">
      <dsp:nvSpPr>
        <dsp:cNvPr id="0" name=""/>
        <dsp:cNvSpPr/>
      </dsp:nvSpPr>
      <dsp:spPr>
        <a:xfrm>
          <a:off x="5926986" y="3206400"/>
          <a:ext cx="2787388" cy="1450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Claims, Small Papers, Peer Eval</a:t>
          </a:r>
        </a:p>
      </dsp:txBody>
      <dsp:txXfrm>
        <a:off x="5969484" y="3248898"/>
        <a:ext cx="2702392" cy="13659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A96CE-39D7-4C66-B7AA-FBFA07D48117}">
      <dsp:nvSpPr>
        <dsp:cNvPr id="0" name=""/>
        <dsp:cNvSpPr/>
      </dsp:nvSpPr>
      <dsp:spPr>
        <a:xfrm>
          <a:off x="3505782" y="1782203"/>
          <a:ext cx="2265258" cy="195954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Creative Writing</a:t>
          </a:r>
        </a:p>
      </dsp:txBody>
      <dsp:txXfrm>
        <a:off x="3881167" y="2106926"/>
        <a:ext cx="1514488" cy="1310094"/>
      </dsp:txXfrm>
    </dsp:sp>
    <dsp:sp modelId="{D86847D4-9B2D-4C80-8000-978BA457C856}">
      <dsp:nvSpPr>
        <dsp:cNvPr id="0" name=""/>
        <dsp:cNvSpPr/>
      </dsp:nvSpPr>
      <dsp:spPr>
        <a:xfrm>
          <a:off x="4924269" y="844696"/>
          <a:ext cx="854675" cy="73641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F6DE1B-A9E5-4895-99FC-FFCC79BAFE1F}">
      <dsp:nvSpPr>
        <dsp:cNvPr id="0" name=""/>
        <dsp:cNvSpPr/>
      </dsp:nvSpPr>
      <dsp:spPr>
        <a:xfrm>
          <a:off x="3714445" y="0"/>
          <a:ext cx="1856363" cy="160597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*Movie </a:t>
          </a:r>
          <a:r>
            <a:rPr lang="en-US" sz="2400" kern="1200" dirty="0"/>
            <a:t>Options</a:t>
          </a:r>
        </a:p>
      </dsp:txBody>
      <dsp:txXfrm>
        <a:off x="4022084" y="266144"/>
        <a:ext cx="1241085" cy="1073684"/>
      </dsp:txXfrm>
    </dsp:sp>
    <dsp:sp modelId="{E97DFAA8-5F01-43B4-B4F0-28FE0B640369}">
      <dsp:nvSpPr>
        <dsp:cNvPr id="0" name=""/>
        <dsp:cNvSpPr/>
      </dsp:nvSpPr>
      <dsp:spPr>
        <a:xfrm>
          <a:off x="5921741" y="2221401"/>
          <a:ext cx="854675" cy="73641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679CC8-7FE8-4650-B0DE-DD59D811DDBB}">
      <dsp:nvSpPr>
        <dsp:cNvPr id="0" name=""/>
        <dsp:cNvSpPr/>
      </dsp:nvSpPr>
      <dsp:spPr>
        <a:xfrm>
          <a:off x="5416945" y="987780"/>
          <a:ext cx="1856363" cy="160597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Planning Sheet*</a:t>
          </a:r>
          <a:endParaRPr lang="en-US" sz="2400" kern="1200" dirty="0"/>
        </a:p>
      </dsp:txBody>
      <dsp:txXfrm>
        <a:off x="5724584" y="1253924"/>
        <a:ext cx="1241085" cy="1073684"/>
      </dsp:txXfrm>
    </dsp:sp>
    <dsp:sp modelId="{BE098281-9A24-4208-A1E5-3382F7D11DA9}">
      <dsp:nvSpPr>
        <dsp:cNvPr id="0" name=""/>
        <dsp:cNvSpPr/>
      </dsp:nvSpPr>
      <dsp:spPr>
        <a:xfrm>
          <a:off x="5228833" y="3775443"/>
          <a:ext cx="854675" cy="73641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EF5351-AEDB-40E0-82C6-9AB3A5A916FC}">
      <dsp:nvSpPr>
        <dsp:cNvPr id="0" name=""/>
        <dsp:cNvSpPr/>
      </dsp:nvSpPr>
      <dsp:spPr>
        <a:xfrm>
          <a:off x="5416945" y="2929642"/>
          <a:ext cx="1856363" cy="160597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Writing Partners</a:t>
          </a:r>
        </a:p>
      </dsp:txBody>
      <dsp:txXfrm>
        <a:off x="5724584" y="3195786"/>
        <a:ext cx="1241085" cy="1073684"/>
      </dsp:txXfrm>
    </dsp:sp>
    <dsp:sp modelId="{2CAEC7DA-1551-41FF-A733-920B1CC6E974}">
      <dsp:nvSpPr>
        <dsp:cNvPr id="0" name=""/>
        <dsp:cNvSpPr/>
      </dsp:nvSpPr>
      <dsp:spPr>
        <a:xfrm>
          <a:off x="3509997" y="3936758"/>
          <a:ext cx="854675" cy="73641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0C6522-5743-4861-878E-48713BE87B4A}">
      <dsp:nvSpPr>
        <dsp:cNvPr id="0" name=""/>
        <dsp:cNvSpPr/>
      </dsp:nvSpPr>
      <dsp:spPr>
        <a:xfrm>
          <a:off x="3714445" y="3918527"/>
          <a:ext cx="1856363" cy="160597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Peer Pitches</a:t>
          </a:r>
        </a:p>
      </dsp:txBody>
      <dsp:txXfrm>
        <a:off x="4022084" y="4184671"/>
        <a:ext cx="1241085" cy="1073684"/>
      </dsp:txXfrm>
    </dsp:sp>
    <dsp:sp modelId="{93312C67-C389-45EA-8BFA-BC6755D9D945}">
      <dsp:nvSpPr>
        <dsp:cNvPr id="0" name=""/>
        <dsp:cNvSpPr/>
      </dsp:nvSpPr>
      <dsp:spPr>
        <a:xfrm>
          <a:off x="2496190" y="2560605"/>
          <a:ext cx="854675" cy="73641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377C8C-F72F-4F84-8407-62DF9CA67E69}">
      <dsp:nvSpPr>
        <dsp:cNvPr id="0" name=""/>
        <dsp:cNvSpPr/>
      </dsp:nvSpPr>
      <dsp:spPr>
        <a:xfrm>
          <a:off x="2004040" y="2930747"/>
          <a:ext cx="1856363" cy="160597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Confer-ences</a:t>
          </a:r>
        </a:p>
      </dsp:txBody>
      <dsp:txXfrm>
        <a:off x="2311679" y="3196891"/>
        <a:ext cx="1241085" cy="1073684"/>
      </dsp:txXfrm>
    </dsp:sp>
    <dsp:sp modelId="{CB741475-02F9-492B-8B74-6045EC686A0E}">
      <dsp:nvSpPr>
        <dsp:cNvPr id="0" name=""/>
        <dsp:cNvSpPr/>
      </dsp:nvSpPr>
      <dsp:spPr>
        <a:xfrm>
          <a:off x="2004040" y="985570"/>
          <a:ext cx="1856363" cy="160597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Draft, Revise, Edit</a:t>
          </a:r>
        </a:p>
      </dsp:txBody>
      <dsp:txXfrm>
        <a:off x="2311679" y="1251714"/>
        <a:ext cx="1241085" cy="1073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F050C-D0FB-49F2-8803-62BDA2DC573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0B0CC-522A-480E-B0DE-1316019ED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82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the “OSCARS!” </a:t>
            </a:r>
          </a:p>
          <a:p>
            <a:r>
              <a:rPr lang="en-US" dirty="0" smtClean="0"/>
              <a:t>Today I’m going</a:t>
            </a:r>
            <a:r>
              <a:rPr lang="en-US" baseline="0" dirty="0" smtClean="0"/>
              <a:t> to share with you how I created a year-long curriculum that integrates inquiry, literacy, and creativity. </a:t>
            </a:r>
          </a:p>
          <a:p>
            <a:r>
              <a:rPr lang="en-US" baseline="0" dirty="0" smtClean="0"/>
              <a:t>First, I’d like to tell you the story of how this came to be.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0B0CC-522A-480E-B0DE-1316019ED1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26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Story: Realizations during</a:t>
            </a:r>
            <a:r>
              <a:rPr lang="en-US" baseline="0" dirty="0" smtClean="0"/>
              <a:t> first year of teaching English IV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0B0CC-522A-480E-B0DE-1316019ED1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76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story about cop cars!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0B0CC-522A-480E-B0DE-1316019ED13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88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EE02-DFF7-4AB6-8AA0-075AC570476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A6ED-9B3D-4A9D-925C-16DE262C5D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EE02-DFF7-4AB6-8AA0-075AC570476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A6ED-9B3D-4A9D-925C-16DE262C5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EE02-DFF7-4AB6-8AA0-075AC570476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A6ED-9B3D-4A9D-925C-16DE262C5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EE02-DFF7-4AB6-8AA0-075AC570476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A6ED-9B3D-4A9D-925C-16DE262C5D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EE02-DFF7-4AB6-8AA0-075AC570476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A6ED-9B3D-4A9D-925C-16DE262C5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EE02-DFF7-4AB6-8AA0-075AC570476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A6ED-9B3D-4A9D-925C-16DE262C5D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EE02-DFF7-4AB6-8AA0-075AC570476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A6ED-9B3D-4A9D-925C-16DE262C5D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EE02-DFF7-4AB6-8AA0-075AC570476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A6ED-9B3D-4A9D-925C-16DE262C5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EE02-DFF7-4AB6-8AA0-075AC570476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A6ED-9B3D-4A9D-925C-16DE262C5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EE02-DFF7-4AB6-8AA0-075AC570476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A6ED-9B3D-4A9D-925C-16DE262C5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EE02-DFF7-4AB6-8AA0-075AC570476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A6ED-9B3D-4A9D-925C-16DE262C5D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B7DEE02-DFF7-4AB6-8AA0-075AC570476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A9A6ED-9B3D-4A9D-925C-16DE262C5D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ed.ted.com/on/4DqL8XV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G:\Videos\Annas%20class%20videos.wm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Angelle's%20Movie.wmv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opsclassatmck.weebly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the “OSCARS!”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Presentation Structure</a:t>
            </a:r>
          </a:p>
          <a:p>
            <a:pPr lvl="1"/>
            <a:r>
              <a:rPr lang="en-US" sz="2400" dirty="0" smtClean="0"/>
              <a:t>10:30-11:30: Presentation, Materials, and Activities</a:t>
            </a:r>
          </a:p>
          <a:p>
            <a:pPr lvl="1"/>
            <a:r>
              <a:rPr lang="en-US" sz="2400" dirty="0" smtClean="0"/>
              <a:t>11:30-12:00: Hands-On Exploration</a:t>
            </a:r>
          </a:p>
          <a:p>
            <a:pPr lvl="1"/>
            <a:r>
              <a:rPr lang="en-US" sz="2400" dirty="0" smtClean="0"/>
              <a:t>Please open chrome on your device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642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Thesis to Theme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5105400"/>
            <a:ext cx="7999861" cy="118368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Transitioning from Research to Creative Writing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81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Students turn in their final drafts of the argumentative research paper.</a:t>
            </a:r>
          </a:p>
          <a:p>
            <a:r>
              <a:rPr lang="en-US" sz="2400" dirty="0" smtClean="0"/>
              <a:t>Students watch examples of other students’ movies organized by genre.</a:t>
            </a:r>
          </a:p>
          <a:p>
            <a:r>
              <a:rPr lang="en-US" sz="2400" dirty="0" smtClean="0"/>
              <a:t>Students again engage with literature as a bridge between gathering information from texts and communicating information by creating texts.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10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72168"/>
            <a:ext cx="8305801" cy="1143000"/>
          </a:xfrm>
        </p:spPr>
        <p:txBody>
          <a:bodyPr/>
          <a:lstStyle/>
          <a:p>
            <a:r>
              <a:rPr lang="en-US" dirty="0" err="1" smtClean="0"/>
              <a:t>Angelle’s</a:t>
            </a:r>
            <a:r>
              <a:rPr lang="en-US" dirty="0" smtClean="0"/>
              <a:t> Intro + Thesis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2800" b="1" dirty="0" smtClean="0"/>
              <a:t>Nonetheless</a:t>
            </a:r>
            <a:r>
              <a:rPr lang="en-US" sz="2800" b="1" dirty="0"/>
              <a:t>, traditional bullying and cyber-bullying are equally unacceptable, and if a parent cannot control their children, then they should be fined, causing them to be stricter and lessen the teen suicide rate as a result.</a:t>
            </a:r>
            <a:endParaRPr lang="en-US" sz="2800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8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0"/>
            <a:ext cx="9220199" cy="1143000"/>
          </a:xfrm>
        </p:spPr>
        <p:txBody>
          <a:bodyPr/>
          <a:lstStyle/>
          <a:p>
            <a:r>
              <a:rPr lang="en-US" dirty="0"/>
              <a:t>From Thesis to Theme Activity: </a:t>
            </a:r>
            <a:br>
              <a:rPr lang="en-US" dirty="0"/>
            </a:br>
            <a:r>
              <a:rPr lang="en-US" dirty="0"/>
              <a:t>Choose: write or partner-up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dirty="0"/>
              <a:t>Based on </a:t>
            </a:r>
            <a:r>
              <a:rPr lang="en-US" sz="3200" dirty="0" err="1"/>
              <a:t>Angelle’s</a:t>
            </a:r>
            <a:r>
              <a:rPr lang="en-US" sz="3200" dirty="0"/>
              <a:t> introduction and thesis, what possible themes might she develop?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70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Research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47801"/>
            <a:ext cx="3346704" cy="26957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Research Paper</a:t>
            </a:r>
          </a:p>
          <a:p>
            <a:pPr lvl="1"/>
            <a:r>
              <a:rPr lang="en-US" sz="2400" dirty="0" smtClean="0"/>
              <a:t>Style: Argument</a:t>
            </a:r>
          </a:p>
          <a:p>
            <a:pPr lvl="1"/>
            <a:r>
              <a:rPr lang="en-US" sz="2400" dirty="0" smtClean="0"/>
              <a:t>Genre: Non-fiction</a:t>
            </a:r>
          </a:p>
          <a:p>
            <a:pPr lvl="1"/>
            <a:r>
              <a:rPr lang="en-US" sz="2400" dirty="0" smtClean="0"/>
              <a:t>Thesis: Varies by students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dirty="0" smtClean="0"/>
              <a:t>Literature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Swift’s “A Modest Proposal”</a:t>
            </a:r>
          </a:p>
          <a:p>
            <a:pPr lvl="1"/>
            <a:r>
              <a:rPr lang="en-US" sz="2400" dirty="0" smtClean="0"/>
              <a:t>Style: Argument</a:t>
            </a:r>
          </a:p>
          <a:p>
            <a:pPr lvl="1"/>
            <a:r>
              <a:rPr lang="en-US" sz="2400" dirty="0" smtClean="0"/>
              <a:t>Genre: Satire</a:t>
            </a:r>
          </a:p>
          <a:p>
            <a:pPr lvl="1"/>
            <a:r>
              <a:rPr lang="en-US" sz="2400" dirty="0" smtClean="0"/>
              <a:t>Themes: Poverty, Power, Class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43400"/>
            <a:ext cx="9144000" cy="1143000"/>
          </a:xfrm>
        </p:spPr>
        <p:txBody>
          <a:bodyPr/>
          <a:lstStyle/>
          <a:p>
            <a:r>
              <a:rPr lang="en-US" dirty="0" smtClean="0"/>
              <a:t>From Thesis to 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79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Creative Writing as a Script </a:t>
            </a:r>
            <a:endParaRPr lang="en-US" dirty="0"/>
          </a:p>
        </p:txBody>
      </p:sp>
      <p:pic>
        <p:nvPicPr>
          <p:cNvPr id="5" name="Content Placeholder 4">
            <a:hlinkClick r:id="rId2"/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528758"/>
            <a:ext cx="4889282" cy="3662242"/>
          </a:xfrm>
        </p:spPr>
      </p:pic>
    </p:spTree>
    <p:extLst>
      <p:ext uri="{BB962C8B-B14F-4D97-AF65-F5344CB8AC3E}">
        <p14:creationId xmlns:p14="http://schemas.microsoft.com/office/powerpoint/2010/main" val="103919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“A Modest Proposal”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156447" y="1400326"/>
            <a:ext cx="3346704" cy="35526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GENRE: Satire</a:t>
            </a:r>
          </a:p>
          <a:p>
            <a:r>
              <a:rPr lang="en-US" sz="2000" dirty="0" smtClean="0"/>
              <a:t>STYLE: Argument</a:t>
            </a:r>
          </a:p>
          <a:p>
            <a:r>
              <a:rPr lang="en-US" sz="2000" dirty="0" smtClean="0"/>
              <a:t>THESIS: Rich English people should eat poor Irish one-year-olds</a:t>
            </a:r>
          </a:p>
          <a:p>
            <a:r>
              <a:rPr lang="en-US" sz="2000" dirty="0" smtClean="0"/>
              <a:t>THEME: Poor people should be treated humanely by those with more societal power.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429898" cy="639762"/>
          </a:xfrm>
        </p:spPr>
        <p:txBody>
          <a:bodyPr/>
          <a:lstStyle/>
          <a:p>
            <a:r>
              <a:rPr lang="en-US" dirty="0" smtClean="0"/>
              <a:t>“Country Death Song”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363016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GENRE: Narrative Poem</a:t>
            </a:r>
          </a:p>
          <a:p>
            <a:r>
              <a:rPr lang="en-US" sz="2000" dirty="0" smtClean="0"/>
              <a:t>STYLE: Music Video</a:t>
            </a:r>
          </a:p>
          <a:p>
            <a:r>
              <a:rPr lang="en-US" sz="2000" dirty="0" smtClean="0"/>
              <a:t>THEME: Don’t be so quick to judge the poor for actions you cannot understand.</a:t>
            </a:r>
          </a:p>
          <a:p>
            <a:r>
              <a:rPr lang="en-US" sz="2000" dirty="0" smtClean="0"/>
              <a:t>RESEARCH: This narrative is based on an actual American family.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5029200"/>
            <a:ext cx="7315201" cy="1143000"/>
          </a:xfrm>
        </p:spPr>
        <p:txBody>
          <a:bodyPr/>
          <a:lstStyle/>
          <a:p>
            <a:r>
              <a:rPr lang="en-US" dirty="0" smtClean="0"/>
              <a:t>Research, Genre, Movie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6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85966484"/>
              </p:ext>
            </p:extLst>
          </p:nvPr>
        </p:nvGraphicFramePr>
        <p:xfrm>
          <a:off x="-66675" y="666750"/>
          <a:ext cx="9277350" cy="552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4484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6832006" cy="882119"/>
          </a:xfrm>
        </p:spPr>
        <p:txBody>
          <a:bodyPr>
            <a:normAutofit/>
          </a:bodyPr>
          <a:lstStyle/>
          <a:p>
            <a:r>
              <a:rPr lang="en-US" dirty="0" smtClean="0"/>
              <a:t>Read quickly: What devices stand out? </a:t>
            </a:r>
          </a:p>
          <a:p>
            <a:r>
              <a:rPr lang="en-US" dirty="0"/>
              <a:t>	 </a:t>
            </a:r>
            <a:r>
              <a:rPr lang="en-US" dirty="0" smtClean="0"/>
              <a:t>         Has her research informed this piece?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Angelle’s</a:t>
            </a:r>
            <a:r>
              <a:rPr lang="en-US" dirty="0" smtClean="0"/>
              <a:t> Narrative Poem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58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953000"/>
            <a:ext cx="7960311" cy="1143000"/>
          </a:xfrm>
        </p:spPr>
        <p:txBody>
          <a:bodyPr/>
          <a:lstStyle/>
          <a:p>
            <a:r>
              <a:rPr lang="en-US" dirty="0" smtClean="0"/>
              <a:t>Transitioning: From Script to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0690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Students turn in final drafts of creative writing</a:t>
            </a:r>
          </a:p>
          <a:p>
            <a:r>
              <a:rPr lang="en-US" dirty="0" smtClean="0"/>
              <a:t>Students consider live action vs. still action or animation</a:t>
            </a:r>
          </a:p>
          <a:p>
            <a:r>
              <a:rPr lang="en-US" dirty="0" smtClean="0"/>
              <a:t>Students spend 2 ½ weeks in the library</a:t>
            </a:r>
          </a:p>
          <a:p>
            <a:pPr lvl="1"/>
            <a:r>
              <a:rPr lang="en-US" dirty="0" smtClean="0"/>
              <a:t>Introduction to Technology, Options, Processes</a:t>
            </a:r>
          </a:p>
          <a:p>
            <a:pPr lvl="1"/>
            <a:r>
              <a:rPr lang="en-US" dirty="0" smtClean="0"/>
              <a:t>Work Time: Independence and Collaboration</a:t>
            </a:r>
          </a:p>
          <a:p>
            <a:pPr lvl="1"/>
            <a:r>
              <a:rPr lang="en-US" dirty="0" smtClean="0"/>
              <a:t>Gather files, sequence, mark scripts</a:t>
            </a:r>
          </a:p>
          <a:p>
            <a:pPr lvl="1"/>
            <a:r>
              <a:rPr lang="en-US" dirty="0" smtClean="0"/>
              <a:t>Reciprocal informing between production and product (Student may revise script)</a:t>
            </a:r>
          </a:p>
          <a:p>
            <a:r>
              <a:rPr lang="en-US" dirty="0" smtClean="0"/>
              <a:t>Students have Spring Break to complete (I open the library for one whole day during break).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63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4" y="4572001"/>
            <a:ext cx="7289206" cy="1362663"/>
          </a:xfrm>
        </p:spPr>
        <p:txBody>
          <a:bodyPr>
            <a:normAutofit/>
          </a:bodyPr>
          <a:lstStyle/>
          <a:p>
            <a:r>
              <a:rPr lang="en-US" dirty="0" smtClean="0"/>
              <a:t>Outstanding Students Creating Artful, </a:t>
            </a:r>
            <a:r>
              <a:rPr lang="en-US" dirty="0"/>
              <a:t>Relevant Stories </a:t>
            </a:r>
            <a:r>
              <a:rPr lang="en-US" dirty="0" smtClean="0"/>
              <a:t>(Through </a:t>
            </a:r>
            <a:r>
              <a:rPr lang="en-US" dirty="0"/>
              <a:t>Research</a:t>
            </a:r>
            <a:r>
              <a:rPr lang="en-US" dirty="0" smtClean="0"/>
              <a:t>, Writing, Production, &amp; Evaluation)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1"/>
            <a:ext cx="7175351" cy="143971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3" action="ppaction://hlinkfile"/>
              </a:rPr>
              <a:t>OSCARS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7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Pros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156447" y="1400326"/>
            <a:ext cx="3346704" cy="2943073"/>
          </a:xfrm>
        </p:spPr>
        <p:txBody>
          <a:bodyPr>
            <a:noAutofit/>
          </a:bodyPr>
          <a:lstStyle/>
          <a:p>
            <a:r>
              <a:rPr lang="en-US" sz="2000" dirty="0" smtClean="0"/>
              <a:t>More “film-like”</a:t>
            </a:r>
          </a:p>
          <a:p>
            <a:r>
              <a:rPr lang="en-US" sz="2000" dirty="0" smtClean="0"/>
              <a:t>People connect well with other people</a:t>
            </a:r>
          </a:p>
          <a:p>
            <a:r>
              <a:rPr lang="en-US" sz="2000" dirty="0" smtClean="0"/>
              <a:t>Characters and locations physically bring story to life</a:t>
            </a:r>
          </a:p>
          <a:p>
            <a:r>
              <a:rPr lang="en-US" sz="2000" dirty="0" smtClean="0"/>
              <a:t>Opportunities for staged affects: lighting, positioning, angles, etc.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944368"/>
          </a:xfrm>
        </p:spPr>
        <p:txBody>
          <a:bodyPr/>
          <a:lstStyle/>
          <a:p>
            <a:r>
              <a:rPr lang="en-US" sz="2000" dirty="0" smtClean="0"/>
              <a:t>Takes a LONG TIME (more retakes required)</a:t>
            </a:r>
          </a:p>
          <a:p>
            <a:r>
              <a:rPr lang="en-US" sz="2000" dirty="0" smtClean="0"/>
              <a:t>People are not always dependable</a:t>
            </a:r>
          </a:p>
          <a:p>
            <a:r>
              <a:rPr lang="en-US" sz="2000" dirty="0" smtClean="0"/>
              <a:t>Particular locations are not always available (permits for Hollywood; permission for students)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6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156447" y="1400326"/>
            <a:ext cx="3346704" cy="2943073"/>
          </a:xfrm>
        </p:spPr>
        <p:txBody>
          <a:bodyPr>
            <a:noAutofit/>
          </a:bodyPr>
          <a:lstStyle/>
          <a:p>
            <a:r>
              <a:rPr lang="en-US" sz="2000" dirty="0" smtClean="0"/>
              <a:t>SELF-PRODUCED pictures (taken of actual things or created digitally) are exactly what you need and can include staged features.</a:t>
            </a:r>
          </a:p>
          <a:p>
            <a:r>
              <a:rPr lang="en-US" sz="2000" dirty="0" smtClean="0"/>
              <a:t>ARTIST-PRODUCED pictures from FLICKR are very artsy, and some can be manipulated.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5024" y="1399032"/>
            <a:ext cx="3508375" cy="2944368"/>
          </a:xfrm>
        </p:spPr>
        <p:txBody>
          <a:bodyPr>
            <a:noAutofit/>
          </a:bodyPr>
          <a:lstStyle/>
          <a:p>
            <a:r>
              <a:rPr lang="en-US" sz="2000" dirty="0"/>
              <a:t>Many more still files are required than live-action; could be an editing headache</a:t>
            </a:r>
          </a:p>
          <a:p>
            <a:r>
              <a:rPr lang="en-US" sz="2000" dirty="0" smtClean="0"/>
              <a:t>SELF-PRODUCED pictures take time to upload and save.</a:t>
            </a:r>
          </a:p>
          <a:p>
            <a:r>
              <a:rPr lang="en-US" sz="2000" dirty="0" smtClean="0"/>
              <a:t>Must add copyright to ARTIST-PRODUCED pictures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Pictures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73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43000" y="381000"/>
            <a:ext cx="3346704" cy="639762"/>
          </a:xfrm>
        </p:spPr>
        <p:txBody>
          <a:bodyPr/>
          <a:lstStyle/>
          <a:p>
            <a:r>
              <a:rPr lang="en-US" dirty="0" smtClean="0"/>
              <a:t>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914400" y="990600"/>
            <a:ext cx="3575304" cy="3352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Correspond marked sections with file names (1_child.jpeg; 2_NY.avi)</a:t>
            </a:r>
          </a:p>
          <a:p>
            <a:r>
              <a:rPr lang="en-US" sz="2000" dirty="0" smtClean="0"/>
              <a:t>Narrate script (break it up or start all over) and save</a:t>
            </a:r>
          </a:p>
          <a:p>
            <a:r>
              <a:rPr lang="en-US" sz="2000" dirty="0" smtClean="0"/>
              <a:t>Correspond marked sections with audio file names</a:t>
            </a:r>
          </a:p>
          <a:p>
            <a:r>
              <a:rPr lang="en-US" sz="2000" dirty="0" smtClean="0"/>
              <a:t>Make notes for music, transitions, effects, etc.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8200" y="457200"/>
            <a:ext cx="3346704" cy="639762"/>
          </a:xfrm>
        </p:spPr>
        <p:txBody>
          <a:bodyPr/>
          <a:lstStyle/>
          <a:p>
            <a:r>
              <a:rPr lang="en-US" dirty="0" smtClean="0"/>
              <a:t>FILM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572000" y="1143000"/>
            <a:ext cx="3657600" cy="32004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Import files into program</a:t>
            </a:r>
          </a:p>
          <a:p>
            <a:r>
              <a:rPr lang="en-US" sz="2000" dirty="0" smtClean="0"/>
              <a:t>Sequence files in order of marked sections on the hard copy of the script (numbering files helps: 1, 2)</a:t>
            </a:r>
          </a:p>
          <a:p>
            <a:r>
              <a:rPr lang="en-US" sz="2000" dirty="0" smtClean="0"/>
              <a:t>Layer audio files</a:t>
            </a:r>
          </a:p>
          <a:p>
            <a:r>
              <a:rPr lang="en-US" sz="2000" dirty="0" smtClean="0"/>
              <a:t>Synch audio and video</a:t>
            </a:r>
          </a:p>
          <a:p>
            <a:r>
              <a:rPr lang="en-US" sz="2000" dirty="0" smtClean="0"/>
              <a:t>Add transitions, effects, and credits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Script to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5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2" action="ppaction://hlinkfile"/>
              </a:rPr>
              <a:t>Angelle’s</a:t>
            </a:r>
            <a:r>
              <a:rPr lang="en-US" dirty="0" smtClean="0">
                <a:hlinkClick r:id="rId2" action="ppaction://hlinkfile"/>
              </a:rPr>
              <a:t> Movie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Yes…She received an OSCAR for her film.</a:t>
            </a:r>
          </a:p>
          <a:p>
            <a:r>
              <a:rPr lang="en-US" dirty="0" smtClean="0"/>
              <a:t>What strengths do you notice in her film?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85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Points to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Parent Night (In the Fall Semester)</a:t>
            </a:r>
          </a:p>
          <a:p>
            <a:r>
              <a:rPr lang="en-US" sz="2400" dirty="0" smtClean="0"/>
              <a:t>Equipment</a:t>
            </a:r>
          </a:p>
          <a:p>
            <a:pPr lvl="1"/>
            <a:r>
              <a:rPr lang="en-US" sz="2400" dirty="0" smtClean="0"/>
              <a:t>6 “portable recording and producing” backpacks</a:t>
            </a:r>
          </a:p>
          <a:p>
            <a:pPr lvl="1"/>
            <a:r>
              <a:rPr lang="en-US" sz="2400" dirty="0" smtClean="0"/>
              <a:t>12 additional </a:t>
            </a:r>
            <a:r>
              <a:rPr lang="en-US" sz="2400" dirty="0" err="1" smtClean="0"/>
              <a:t>FlipCams</a:t>
            </a:r>
            <a:endParaRPr lang="en-US" sz="2400" dirty="0" smtClean="0"/>
          </a:p>
          <a:p>
            <a:pPr lvl="1"/>
            <a:r>
              <a:rPr lang="en-US" sz="2400" dirty="0" smtClean="0"/>
              <a:t>Cell phones make really good movies</a:t>
            </a:r>
          </a:p>
          <a:p>
            <a:r>
              <a:rPr lang="en-US" sz="2400" dirty="0" smtClean="0"/>
              <a:t>No one makes a movie without a script.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860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24400"/>
            <a:ext cx="7503111" cy="1143000"/>
          </a:xfrm>
        </p:spPr>
        <p:txBody>
          <a:bodyPr/>
          <a:lstStyle/>
          <a:p>
            <a:r>
              <a:rPr lang="en-US" dirty="0" smtClean="0"/>
              <a:t>Transitioning: From Production to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916680"/>
          </a:xfrm>
        </p:spPr>
        <p:txBody>
          <a:bodyPr>
            <a:normAutofit/>
          </a:bodyPr>
          <a:lstStyle/>
          <a:p>
            <a:r>
              <a:rPr lang="en-US" dirty="0" smtClean="0"/>
              <a:t>Students turn in their final movie files.</a:t>
            </a:r>
          </a:p>
          <a:p>
            <a:pPr lvl="1"/>
            <a:r>
              <a:rPr lang="en-US" dirty="0" smtClean="0"/>
              <a:t>DVD, USB in envelope, YouTube link in email</a:t>
            </a:r>
          </a:p>
          <a:p>
            <a:r>
              <a:rPr lang="en-US" dirty="0" smtClean="0"/>
              <a:t>Each period evaluates their peers’ films using the rubric that I use to grade. </a:t>
            </a:r>
          </a:p>
          <a:p>
            <a:pPr lvl="1"/>
            <a:r>
              <a:rPr lang="en-US" dirty="0" smtClean="0"/>
              <a:t>I grade creative writing content simultaneously and grade for grammar later that day (FASTER)</a:t>
            </a:r>
          </a:p>
          <a:p>
            <a:r>
              <a:rPr lang="en-US" dirty="0" smtClean="0"/>
              <a:t>Each period votes for the best films based on their evaluations (must take notes for grade)</a:t>
            </a:r>
          </a:p>
          <a:p>
            <a:r>
              <a:rPr lang="en-US" dirty="0" smtClean="0"/>
              <a:t>Top 10% determined by their votes and my grades then sent to judges.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55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 &amp; A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6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Hands-On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10400" cy="347472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Choose to stay or leave now, please.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Activity Options:</a:t>
            </a:r>
          </a:p>
          <a:p>
            <a:pPr marL="502920" indent="-457200">
              <a:buAutoNum type="arabicPeriod"/>
            </a:pPr>
            <a:r>
              <a:rPr lang="en-US" dirty="0" smtClean="0"/>
              <a:t>View Student Movie Examples</a:t>
            </a:r>
          </a:p>
          <a:p>
            <a:pPr marL="502920" indent="-457200">
              <a:buAutoNum type="arabicPeriod"/>
            </a:pPr>
            <a:r>
              <a:rPr lang="en-US" dirty="0" smtClean="0"/>
              <a:t>Explore materials on coopsclassatmck.weebly.com and/or plan your own curriculum</a:t>
            </a:r>
          </a:p>
          <a:p>
            <a:pPr marL="502920" indent="-457200">
              <a:buAutoNum type="arabicPeriod"/>
            </a:pPr>
            <a:r>
              <a:rPr lang="en-US" dirty="0" smtClean="0"/>
              <a:t>Learn more about teaching movie 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5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</a:p>
          <a:p>
            <a:r>
              <a:rPr lang="en-US" dirty="0" smtClean="0"/>
              <a:t>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55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OSCARS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“Outstanding Students Creating Animated, Relevant Stories”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70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172648"/>
            <a:ext cx="6856861" cy="2423346"/>
          </a:xfrm>
        </p:spPr>
        <p:txBody>
          <a:bodyPr/>
          <a:lstStyle/>
          <a:p>
            <a:r>
              <a:rPr lang="en-US" dirty="0" smtClean="0"/>
              <a:t>English IV</a:t>
            </a:r>
            <a:br>
              <a:rPr lang="en-US" dirty="0" smtClean="0"/>
            </a:br>
            <a:r>
              <a:rPr lang="en-US" dirty="0" smtClean="0"/>
              <a:t>Senior Project</a:t>
            </a:r>
            <a:br>
              <a:rPr lang="en-US" dirty="0" smtClean="0"/>
            </a:br>
            <a:r>
              <a:rPr lang="en-US" dirty="0" smtClean="0"/>
              <a:t>Wide Range of Abilities</a:t>
            </a:r>
            <a:br>
              <a:rPr lang="en-US" dirty="0" smtClean="0"/>
            </a:br>
            <a:r>
              <a:rPr lang="en-US" dirty="0" smtClean="0"/>
              <a:t>Mandates and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did this come to be?</a:t>
            </a:r>
          </a:p>
        </p:txBody>
      </p:sp>
    </p:spTree>
    <p:extLst>
      <p:ext uri="{BB962C8B-B14F-4D97-AF65-F5344CB8AC3E}">
        <p14:creationId xmlns:p14="http://schemas.microsoft.com/office/powerpoint/2010/main" val="25783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</a:p>
          <a:p>
            <a:r>
              <a:rPr lang="en-US" dirty="0" smtClean="0"/>
              <a:t>Pacing</a:t>
            </a:r>
          </a:p>
          <a:p>
            <a:r>
              <a:rPr lang="en-US" dirty="0" smtClean="0"/>
              <a:t>Structure</a:t>
            </a:r>
          </a:p>
          <a:p>
            <a:r>
              <a:rPr lang="en-US" dirty="0" smtClean="0"/>
              <a:t>Sequence</a:t>
            </a:r>
          </a:p>
          <a:p>
            <a:r>
              <a:rPr lang="en-US" dirty="0" smtClean="0"/>
              <a:t>Examples</a:t>
            </a:r>
          </a:p>
          <a:p>
            <a:r>
              <a:rPr lang="en-US" dirty="0" smtClean="0"/>
              <a:t>Clarity</a:t>
            </a:r>
          </a:p>
          <a:p>
            <a:r>
              <a:rPr lang="en-US" dirty="0" smtClean="0"/>
              <a:t>General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38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28800" y="5029200"/>
            <a:ext cx="6512511" cy="1143000"/>
          </a:xfrm>
        </p:spPr>
        <p:txBody>
          <a:bodyPr/>
          <a:lstStyle/>
          <a:p>
            <a:r>
              <a:rPr lang="en-US" dirty="0" smtClean="0"/>
              <a:t>Order of Projects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04800" y="685800"/>
            <a:ext cx="7924800" cy="4343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Conduct </a:t>
            </a:r>
            <a:r>
              <a:rPr lang="en-US" sz="2800" b="1" dirty="0" smtClean="0"/>
              <a:t>RESEARCH</a:t>
            </a:r>
            <a:r>
              <a:rPr lang="en-US" b="1" dirty="0" smtClean="0"/>
              <a:t> and </a:t>
            </a:r>
            <a:r>
              <a:rPr lang="en-US" sz="2800" b="1" dirty="0" smtClean="0"/>
              <a:t>ANALYZE LITERATURE</a:t>
            </a:r>
            <a:r>
              <a:rPr lang="en-US" b="1" dirty="0" smtClean="0"/>
              <a:t>.</a:t>
            </a:r>
          </a:p>
          <a:p>
            <a:pPr lvl="0"/>
            <a:r>
              <a:rPr lang="en-US" b="1" dirty="0" smtClean="0"/>
              <a:t>Argue a </a:t>
            </a:r>
            <a:r>
              <a:rPr lang="en-US" b="1" dirty="0"/>
              <a:t>thesis in </a:t>
            </a:r>
            <a:r>
              <a:rPr lang="en-US" b="1" dirty="0" smtClean="0"/>
              <a:t>A </a:t>
            </a:r>
            <a:r>
              <a:rPr lang="en-US" sz="2800" b="1" dirty="0" smtClean="0"/>
              <a:t>RESEARCH PAPER</a:t>
            </a:r>
            <a:r>
              <a:rPr lang="en-US" b="1" dirty="0" smtClean="0"/>
              <a:t>. </a:t>
            </a:r>
            <a:endParaRPr lang="en-US" dirty="0"/>
          </a:p>
          <a:p>
            <a:pPr lvl="0"/>
            <a:r>
              <a:rPr lang="en-US" b="1" dirty="0" smtClean="0"/>
              <a:t>Develop a related theme in </a:t>
            </a:r>
            <a:r>
              <a:rPr lang="en-US" sz="2800" b="1" dirty="0" smtClean="0"/>
              <a:t>CREATIVE WRITING</a:t>
            </a:r>
            <a:r>
              <a:rPr lang="en-US" b="1" dirty="0" smtClean="0"/>
              <a:t>. </a:t>
            </a:r>
          </a:p>
          <a:p>
            <a:pPr lvl="0"/>
            <a:r>
              <a:rPr lang="en-US" b="1" dirty="0" smtClean="0"/>
              <a:t>Produce a </a:t>
            </a:r>
            <a:r>
              <a:rPr lang="en-US" sz="2800" b="1" dirty="0" smtClean="0"/>
              <a:t>MOVIE</a:t>
            </a:r>
            <a:r>
              <a:rPr lang="en-US" b="1" dirty="0" smtClean="0"/>
              <a:t> using the creative writing as a script. </a:t>
            </a:r>
          </a:p>
          <a:p>
            <a:pPr lvl="0"/>
            <a:r>
              <a:rPr lang="en-US" sz="2800" b="1" dirty="0" smtClean="0"/>
              <a:t>EVALUATE</a:t>
            </a:r>
            <a:r>
              <a:rPr lang="en-US" b="1" dirty="0" smtClean="0"/>
              <a:t> peers’ movies </a:t>
            </a:r>
            <a:r>
              <a:rPr lang="en-US" b="1" dirty="0"/>
              <a:t>and </a:t>
            </a:r>
            <a:r>
              <a:rPr lang="en-US" b="1" dirty="0" smtClean="0"/>
              <a:t>vote.</a:t>
            </a:r>
            <a:endParaRPr lang="en-US" dirty="0"/>
          </a:p>
          <a:p>
            <a:pPr lvl="0"/>
            <a:r>
              <a:rPr lang="en-US" sz="2800" b="1" dirty="0" smtClean="0"/>
              <a:t>PROFESSIONAL JUDGES RANK </a:t>
            </a:r>
            <a:r>
              <a:rPr lang="en-US" b="1" dirty="0" smtClean="0"/>
              <a:t>the </a:t>
            </a:r>
            <a:r>
              <a:rPr lang="en-US" b="1" dirty="0"/>
              <a:t>top 10% of </a:t>
            </a:r>
            <a:r>
              <a:rPr lang="en-US" b="1" dirty="0" smtClean="0"/>
              <a:t>films. </a:t>
            </a:r>
            <a:endParaRPr lang="en-US" dirty="0"/>
          </a:p>
          <a:p>
            <a:pPr lvl="0"/>
            <a:r>
              <a:rPr lang="en-US" b="1" dirty="0" smtClean="0"/>
              <a:t>ROLL OUT the </a:t>
            </a:r>
            <a:r>
              <a:rPr lang="en-US" b="1" dirty="0"/>
              <a:t>red </a:t>
            </a:r>
            <a:r>
              <a:rPr lang="en-US" b="1" dirty="0" smtClean="0"/>
              <a:t>carpet, SCREEN FILMS at the movie theatre, and hand out “</a:t>
            </a:r>
            <a:r>
              <a:rPr lang="en-US" sz="2800" b="1" dirty="0" smtClean="0"/>
              <a:t>OSCARS</a:t>
            </a:r>
            <a:r>
              <a:rPr lang="en-US" b="1" dirty="0" smtClean="0"/>
              <a:t>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37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372168"/>
            <a:ext cx="7543801" cy="1143000"/>
          </a:xfrm>
        </p:spPr>
        <p:txBody>
          <a:bodyPr/>
          <a:lstStyle/>
          <a:p>
            <a:r>
              <a:rPr lang="en-US" dirty="0" smtClean="0"/>
              <a:t>Design a curriculum that…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Meets state and district requirements</a:t>
            </a:r>
          </a:p>
          <a:p>
            <a:r>
              <a:rPr lang="en-US" dirty="0" smtClean="0"/>
              <a:t>Allows me to teach what I love</a:t>
            </a:r>
          </a:p>
          <a:p>
            <a:r>
              <a:rPr lang="en-US" dirty="0" smtClean="0"/>
              <a:t>Incorporates student interest, choice, and inquiry</a:t>
            </a:r>
          </a:p>
          <a:p>
            <a:r>
              <a:rPr lang="en-US" dirty="0" smtClean="0"/>
              <a:t>Caters to multiple intelligences</a:t>
            </a:r>
          </a:p>
          <a:p>
            <a:r>
              <a:rPr lang="en-US" dirty="0" smtClean="0"/>
              <a:t>Lends itself to differentiation</a:t>
            </a:r>
          </a:p>
          <a:p>
            <a:r>
              <a:rPr lang="en-US" dirty="0" smtClean="0"/>
              <a:t>Provided for inquiry and authentic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6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4372168"/>
            <a:ext cx="7467600" cy="1143000"/>
          </a:xfrm>
        </p:spPr>
        <p:txBody>
          <a:bodyPr/>
          <a:lstStyle/>
          <a:p>
            <a:r>
              <a:rPr lang="en-US" dirty="0" smtClean="0"/>
              <a:t>How do students become “OSCARS?”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533400"/>
            <a:ext cx="6400800" cy="367284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Literature</a:t>
            </a:r>
          </a:p>
          <a:p>
            <a:pPr lvl="1"/>
            <a:r>
              <a:rPr lang="en-US" sz="2600" dirty="0" smtClean="0"/>
              <a:t>British Literature</a:t>
            </a:r>
          </a:p>
          <a:p>
            <a:pPr lvl="1"/>
            <a:r>
              <a:rPr lang="en-US" sz="2600" dirty="0" smtClean="0"/>
              <a:t>Contemporary Literature</a:t>
            </a:r>
          </a:p>
          <a:p>
            <a:r>
              <a:rPr lang="en-US" sz="2800" dirty="0" smtClean="0"/>
              <a:t>Senior Project</a:t>
            </a:r>
          </a:p>
          <a:p>
            <a:pPr lvl="1"/>
            <a:r>
              <a:rPr lang="en-US" sz="2800" dirty="0" smtClean="0"/>
              <a:t>Research</a:t>
            </a:r>
          </a:p>
          <a:p>
            <a:pPr lvl="1"/>
            <a:r>
              <a:rPr lang="en-US" sz="2800" dirty="0" smtClean="0"/>
              <a:t>Academic Writing</a:t>
            </a:r>
          </a:p>
          <a:p>
            <a:pPr lvl="1"/>
            <a:r>
              <a:rPr lang="en-US" sz="2800" dirty="0" smtClean="0"/>
              <a:t>Creative Writing</a:t>
            </a:r>
          </a:p>
          <a:p>
            <a:pPr lvl="1"/>
            <a:r>
              <a:rPr lang="en-US" sz="2800" dirty="0" smtClean="0"/>
              <a:t>Film Production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565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7848600" cy="359664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Phase I: Research Paper (Due by December)</a:t>
            </a:r>
          </a:p>
          <a:p>
            <a:r>
              <a:rPr lang="en-US" sz="2800" dirty="0" smtClean="0"/>
              <a:t>Phase II: Creative Writing (Due February)</a:t>
            </a:r>
          </a:p>
          <a:p>
            <a:r>
              <a:rPr lang="en-US" sz="2800" dirty="0" smtClean="0"/>
              <a:t>Phase III: Movie (Due by April)</a:t>
            </a:r>
          </a:p>
          <a:p>
            <a:r>
              <a:rPr lang="en-US" sz="2800" dirty="0" smtClean="0"/>
              <a:t>Phase IV: Evaluation and OSCARS (late April)</a:t>
            </a:r>
          </a:p>
          <a:p>
            <a:pPr lvl="1"/>
            <a:r>
              <a:rPr lang="en-US" sz="2600" dirty="0" smtClean="0"/>
              <a:t>Professional Judges Rank top 10% of films</a:t>
            </a:r>
          </a:p>
          <a:p>
            <a:pPr lvl="1"/>
            <a:r>
              <a:rPr lang="en-US" sz="2600" dirty="0" smtClean="0"/>
              <a:t>Roll out the Red Carpet and screen films at the theatre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60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5562600"/>
            <a:ext cx="6512511" cy="1143000"/>
          </a:xfrm>
        </p:spPr>
        <p:txBody>
          <a:bodyPr/>
          <a:lstStyle/>
          <a:p>
            <a:r>
              <a:rPr lang="en-US" dirty="0" smtClean="0"/>
              <a:t>Major Arcs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12197329"/>
              </p:ext>
            </p:extLst>
          </p:nvPr>
        </p:nvGraphicFramePr>
        <p:xfrm>
          <a:off x="238125" y="0"/>
          <a:ext cx="8905875" cy="5553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31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214312" y="1100137"/>
          <a:ext cx="8715375" cy="4657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12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6802419" cy="1793167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www.coopsclassatmck.weebly.com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7213006" cy="1500655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Hover over “</a:t>
            </a:r>
            <a:r>
              <a:rPr lang="en-US" sz="2800" b="1" dirty="0" smtClean="0"/>
              <a:t>For Teachers</a:t>
            </a:r>
            <a:r>
              <a:rPr lang="en-US" sz="2800" dirty="0" smtClean="0"/>
              <a:t>,” then</a:t>
            </a:r>
            <a:r>
              <a:rPr lang="en-US" sz="2800" dirty="0"/>
              <a:t> </a:t>
            </a:r>
            <a:r>
              <a:rPr lang="en-US" sz="2800" dirty="0" smtClean="0"/>
              <a:t>click on “</a:t>
            </a:r>
            <a:r>
              <a:rPr lang="en-US" sz="2800" b="1" dirty="0" smtClean="0"/>
              <a:t>OSCARS</a:t>
            </a:r>
            <a:r>
              <a:rPr lang="en-US" sz="2800" dirty="0" smtClean="0"/>
              <a:t>,” then download the first document (“</a:t>
            </a:r>
            <a:r>
              <a:rPr lang="en-US" sz="2800" b="1" dirty="0" err="1" smtClean="0"/>
              <a:t>senior_project_pres_materials</a:t>
            </a:r>
            <a:r>
              <a:rPr lang="en-US" sz="28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1624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805</TotalTime>
  <Words>1186</Words>
  <Application>Microsoft Office PowerPoint</Application>
  <PresentationFormat>On-screen Show (4:3)</PresentationFormat>
  <Paragraphs>200</Paragraphs>
  <Slides>31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Calibri</vt:lpstr>
      <vt:lpstr>Georgia</vt:lpstr>
      <vt:lpstr>Trebuchet MS</vt:lpstr>
      <vt:lpstr>Slipstream</vt:lpstr>
      <vt:lpstr>Welcome to the “OSCARS!”</vt:lpstr>
      <vt:lpstr>OSCARS</vt:lpstr>
      <vt:lpstr>English IV Senior Project Wide Range of Abilities Mandates and Interests</vt:lpstr>
      <vt:lpstr>Design a curriculum that…</vt:lpstr>
      <vt:lpstr>How do students become “OSCARS?”</vt:lpstr>
      <vt:lpstr>Major Phases</vt:lpstr>
      <vt:lpstr>Major Arcs</vt:lpstr>
      <vt:lpstr>PowerPoint Presentation</vt:lpstr>
      <vt:lpstr>www.coopsclassatmck.weebly.com </vt:lpstr>
      <vt:lpstr>From Thesis to Theme</vt:lpstr>
      <vt:lpstr>Transitioning</vt:lpstr>
      <vt:lpstr>Angelle’s Intro + Thesis </vt:lpstr>
      <vt:lpstr>From Thesis to Theme Activity:  Choose: write or partner-up</vt:lpstr>
      <vt:lpstr>From Thesis to Theme</vt:lpstr>
      <vt:lpstr>Framing Creative Writing as a Script </vt:lpstr>
      <vt:lpstr>Research, Genre, Movie</vt:lpstr>
      <vt:lpstr>PowerPoint Presentation</vt:lpstr>
      <vt:lpstr>Angelle’s Narrative Poem</vt:lpstr>
      <vt:lpstr>Transitioning: From Script to Screen</vt:lpstr>
      <vt:lpstr>Live Action</vt:lpstr>
      <vt:lpstr>Still Pictures</vt:lpstr>
      <vt:lpstr>From Script to Screen</vt:lpstr>
      <vt:lpstr>Angelle’s Movie</vt:lpstr>
      <vt:lpstr>Other Points to Note</vt:lpstr>
      <vt:lpstr>Transitioning: From Production to Evaluation</vt:lpstr>
      <vt:lpstr>Q &amp; A Time</vt:lpstr>
      <vt:lpstr>Hands-On Time!</vt:lpstr>
      <vt:lpstr>Thank you!</vt:lpstr>
      <vt:lpstr>OSCARS</vt:lpstr>
      <vt:lpstr>Feedback</vt:lpstr>
      <vt:lpstr>Order of Projects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21st Century Senior Project</dc:title>
  <dc:creator>cooper</dc:creator>
  <cp:lastModifiedBy>Destiny Cooper</cp:lastModifiedBy>
  <cp:revision>51</cp:revision>
  <dcterms:created xsi:type="dcterms:W3CDTF">2014-04-03T16:26:53Z</dcterms:created>
  <dcterms:modified xsi:type="dcterms:W3CDTF">2014-12-03T13:30:15Z</dcterms:modified>
</cp:coreProperties>
</file>